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3DC9B-197F-831A-8B15-7BB73E855D47}" v="672" dt="2025-03-26T06:44:17.961"/>
    <p1510:client id="{44C51480-2AAB-2A64-5F92-D5C877696CEB}" v="65" dt="2025-03-25T21:17:20.461"/>
    <p1510:client id="{889664C3-B063-A05D-991B-50CA7FB2332E}" v="22" dt="2025-03-25T21:20:15.128"/>
    <p1510:client id="{BED43700-9CB4-29F7-44F9-FBFE7F5ACA3F}" v="405" dt="2025-03-25T22:06:06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Švigir" userId="S::ivan.svigir1@skole.hr::975c80b8-66a2-4622-bac3-49011aaa3283" providerId="AD" clId="Web-{1E93DC9B-197F-831A-8B15-7BB73E855D47}"/>
    <pc:docChg chg="addSld modSld">
      <pc:chgData name="Ivan Švigir" userId="S::ivan.svigir1@skole.hr::975c80b8-66a2-4622-bac3-49011aaa3283" providerId="AD" clId="Web-{1E93DC9B-197F-831A-8B15-7BB73E855D47}" dt="2025-03-26T06:44:17.523" v="669" actId="20577"/>
      <pc:docMkLst>
        <pc:docMk/>
      </pc:docMkLst>
      <pc:sldChg chg="modSp">
        <pc:chgData name="Ivan Švigir" userId="S::ivan.svigir1@skole.hr::975c80b8-66a2-4622-bac3-49011aaa3283" providerId="AD" clId="Web-{1E93DC9B-197F-831A-8B15-7BB73E855D47}" dt="2025-03-26T06:27:49.542" v="427" actId="20577"/>
        <pc:sldMkLst>
          <pc:docMk/>
          <pc:sldMk cId="772944039" sldId="257"/>
        </pc:sldMkLst>
        <pc:spChg chg="mod">
          <ac:chgData name="Ivan Švigir" userId="S::ivan.svigir1@skole.hr::975c80b8-66a2-4622-bac3-49011aaa3283" providerId="AD" clId="Web-{1E93DC9B-197F-831A-8B15-7BB73E855D47}" dt="2025-03-26T05:43:12.312" v="207" actId="14100"/>
          <ac:spMkLst>
            <pc:docMk/>
            <pc:sldMk cId="772944039" sldId="257"/>
            <ac:spMk id="2" creationId="{AC1000D2-B83A-C74A-79A7-E3F0CBBE7AD9}"/>
          </ac:spMkLst>
        </pc:spChg>
        <pc:spChg chg="mod">
          <ac:chgData name="Ivan Švigir" userId="S::ivan.svigir1@skole.hr::975c80b8-66a2-4622-bac3-49011aaa3283" providerId="AD" clId="Web-{1E93DC9B-197F-831A-8B15-7BB73E855D47}" dt="2025-03-26T06:27:49.542" v="427" actId="20577"/>
          <ac:spMkLst>
            <pc:docMk/>
            <pc:sldMk cId="772944039" sldId="257"/>
            <ac:spMk id="3" creationId="{7913CE12-D004-6F7E-23F2-1514D715640B}"/>
          </ac:spMkLst>
        </pc:spChg>
      </pc:sldChg>
      <pc:sldChg chg="modSp">
        <pc:chgData name="Ivan Švigir" userId="S::ivan.svigir1@skole.hr::975c80b8-66a2-4622-bac3-49011aaa3283" providerId="AD" clId="Web-{1E93DC9B-197F-831A-8B15-7BB73E855D47}" dt="2025-03-26T06:27:23.916" v="421" actId="20577"/>
        <pc:sldMkLst>
          <pc:docMk/>
          <pc:sldMk cId="711331456" sldId="258"/>
        </pc:sldMkLst>
        <pc:spChg chg="mod">
          <ac:chgData name="Ivan Švigir" userId="S::ivan.svigir1@skole.hr::975c80b8-66a2-4622-bac3-49011aaa3283" providerId="AD" clId="Web-{1E93DC9B-197F-831A-8B15-7BB73E855D47}" dt="2025-03-26T06:27:23.916" v="421" actId="20577"/>
          <ac:spMkLst>
            <pc:docMk/>
            <pc:sldMk cId="711331456" sldId="258"/>
            <ac:spMk id="3" creationId="{B6D0A201-70A8-5D51-0B0A-95FF03F5D57A}"/>
          </ac:spMkLst>
        </pc:spChg>
      </pc:sldChg>
      <pc:sldChg chg="addSp delSp modSp new mod setBg">
        <pc:chgData name="Ivan Švigir" userId="S::ivan.svigir1@skole.hr::975c80b8-66a2-4622-bac3-49011aaa3283" providerId="AD" clId="Web-{1E93DC9B-197F-831A-8B15-7BB73E855D47}" dt="2025-03-26T05:31:12.479" v="69"/>
        <pc:sldMkLst>
          <pc:docMk/>
          <pc:sldMk cId="486948913" sldId="262"/>
        </pc:sldMkLst>
        <pc:spChg chg="mod">
          <ac:chgData name="Ivan Švigir" userId="S::ivan.svigir1@skole.hr::975c80b8-66a2-4622-bac3-49011aaa3283" providerId="AD" clId="Web-{1E93DC9B-197F-831A-8B15-7BB73E855D47}" dt="2025-03-26T05:31:12.479" v="69"/>
          <ac:spMkLst>
            <pc:docMk/>
            <pc:sldMk cId="486948913" sldId="262"/>
            <ac:spMk id="2" creationId="{416FFFC1-26F4-4C72-390C-DE809BED0758}"/>
          </ac:spMkLst>
        </pc:spChg>
        <pc:spChg chg="mod ord">
          <ac:chgData name="Ivan Švigir" userId="S::ivan.svigir1@skole.hr::975c80b8-66a2-4622-bac3-49011aaa3283" providerId="AD" clId="Web-{1E93DC9B-197F-831A-8B15-7BB73E855D47}" dt="2025-03-26T05:31:12.479" v="69"/>
          <ac:spMkLst>
            <pc:docMk/>
            <pc:sldMk cId="486948913" sldId="262"/>
            <ac:spMk id="3" creationId="{1D0AF451-825F-8953-194A-518CBF7C6E61}"/>
          </ac:spMkLst>
        </pc:spChg>
        <pc:spChg chg="add del">
          <ac:chgData name="Ivan Švigir" userId="S::ivan.svigir1@skole.hr::975c80b8-66a2-4622-bac3-49011aaa3283" providerId="AD" clId="Web-{1E93DC9B-197F-831A-8B15-7BB73E855D47}" dt="2025-03-26T05:31:12.464" v="68"/>
          <ac:spMkLst>
            <pc:docMk/>
            <pc:sldMk cId="486948913" sldId="262"/>
            <ac:spMk id="11" creationId="{DF8BC164-E230-753F-2C7E-B4EE7BA77CF1}"/>
          </ac:spMkLst>
        </pc:spChg>
        <pc:picChg chg="add mod">
          <ac:chgData name="Ivan Švigir" userId="S::ivan.svigir1@skole.hr::975c80b8-66a2-4622-bac3-49011aaa3283" providerId="AD" clId="Web-{1E93DC9B-197F-831A-8B15-7BB73E855D47}" dt="2025-03-26T05:31:12.479" v="69"/>
          <ac:picMkLst>
            <pc:docMk/>
            <pc:sldMk cId="486948913" sldId="262"/>
            <ac:picMk id="4" creationId="{C3EF1BA5-55CC-D48D-5470-BB52F313414E}"/>
          </ac:picMkLst>
        </pc:picChg>
        <pc:cxnChg chg="add del">
          <ac:chgData name="Ivan Švigir" userId="S::ivan.svigir1@skole.hr::975c80b8-66a2-4622-bac3-49011aaa3283" providerId="AD" clId="Web-{1E93DC9B-197F-831A-8B15-7BB73E855D47}" dt="2025-03-26T05:31:12.464" v="68"/>
          <ac:cxnSpMkLst>
            <pc:docMk/>
            <pc:sldMk cId="486948913" sldId="262"/>
            <ac:cxnSpMk id="9" creationId="{FC23E3B9-5ABF-58B3-E2B0-E9A5DAA90037}"/>
          </ac:cxnSpMkLst>
        </pc:cxnChg>
        <pc:cxnChg chg="add">
          <ac:chgData name="Ivan Švigir" userId="S::ivan.svigir1@skole.hr::975c80b8-66a2-4622-bac3-49011aaa3283" providerId="AD" clId="Web-{1E93DC9B-197F-831A-8B15-7BB73E855D47}" dt="2025-03-26T05:31:12.479" v="69"/>
          <ac:cxnSpMkLst>
            <pc:docMk/>
            <pc:sldMk cId="486948913" sldId="262"/>
            <ac:cxnSpMk id="13" creationId="{1503BFE4-729B-D9D0-C17B-501E6AF1127A}"/>
          </ac:cxnSpMkLst>
        </pc:cxnChg>
      </pc:sldChg>
      <pc:sldChg chg="addSp delSp modSp new mod setBg">
        <pc:chgData name="Ivan Švigir" userId="S::ivan.svigir1@skole.hr::975c80b8-66a2-4622-bac3-49011aaa3283" providerId="AD" clId="Web-{1E93DC9B-197F-831A-8B15-7BB73E855D47}" dt="2025-03-26T05:32:49.763" v="78"/>
        <pc:sldMkLst>
          <pc:docMk/>
          <pc:sldMk cId="3382996793" sldId="263"/>
        </pc:sldMkLst>
        <pc:spChg chg="mod">
          <ac:chgData name="Ivan Švigir" userId="S::ivan.svigir1@skole.hr::975c80b8-66a2-4622-bac3-49011aaa3283" providerId="AD" clId="Web-{1E93DC9B-197F-831A-8B15-7BB73E855D47}" dt="2025-03-26T05:32:49.763" v="78"/>
          <ac:spMkLst>
            <pc:docMk/>
            <pc:sldMk cId="3382996793" sldId="263"/>
            <ac:spMk id="2" creationId="{4418ADFA-E678-C026-6813-AA92AE853343}"/>
          </ac:spMkLst>
        </pc:spChg>
        <pc:spChg chg="mod ord">
          <ac:chgData name="Ivan Švigir" userId="S::ivan.svigir1@skole.hr::975c80b8-66a2-4622-bac3-49011aaa3283" providerId="AD" clId="Web-{1E93DC9B-197F-831A-8B15-7BB73E855D47}" dt="2025-03-26T05:32:49.763" v="78"/>
          <ac:spMkLst>
            <pc:docMk/>
            <pc:sldMk cId="3382996793" sldId="263"/>
            <ac:spMk id="3" creationId="{A69A8995-24C1-5887-D08F-B24875B784EA}"/>
          </ac:spMkLst>
        </pc:spChg>
        <pc:picChg chg="add mod">
          <ac:chgData name="Ivan Švigir" userId="S::ivan.svigir1@skole.hr::975c80b8-66a2-4622-bac3-49011aaa3283" providerId="AD" clId="Web-{1E93DC9B-197F-831A-8B15-7BB73E855D47}" dt="2025-03-26T05:32:49.763" v="78"/>
          <ac:picMkLst>
            <pc:docMk/>
            <pc:sldMk cId="3382996793" sldId="263"/>
            <ac:picMk id="4" creationId="{095C9ADA-983A-8541-7303-CDC6EB5386FE}"/>
          </ac:picMkLst>
        </pc:picChg>
        <pc:cxnChg chg="add del">
          <ac:chgData name="Ivan Švigir" userId="S::ivan.svigir1@skole.hr::975c80b8-66a2-4622-bac3-49011aaa3283" providerId="AD" clId="Web-{1E93DC9B-197F-831A-8B15-7BB73E855D47}" dt="2025-03-26T05:32:49.763" v="77"/>
          <ac:cxnSpMkLst>
            <pc:docMk/>
            <pc:sldMk cId="3382996793" sldId="263"/>
            <ac:cxnSpMk id="9" creationId="{1503BFE4-729B-D9D0-C17B-501E6AF1127A}"/>
          </ac:cxnSpMkLst>
        </pc:cxnChg>
        <pc:cxnChg chg="add">
          <ac:chgData name="Ivan Švigir" userId="S::ivan.svigir1@skole.hr::975c80b8-66a2-4622-bac3-49011aaa3283" providerId="AD" clId="Web-{1E93DC9B-197F-831A-8B15-7BB73E855D47}" dt="2025-03-26T05:32:49.763" v="78"/>
          <ac:cxnSpMkLst>
            <pc:docMk/>
            <pc:sldMk cId="3382996793" sldId="263"/>
            <ac:cxnSpMk id="11" creationId="{1503BFE4-729B-D9D0-C17B-501E6AF1127A}"/>
          </ac:cxnSpMkLst>
        </pc:cxnChg>
      </pc:sldChg>
      <pc:sldChg chg="addSp delSp modSp new mod setBg">
        <pc:chgData name="Ivan Švigir" userId="S::ivan.svigir1@skole.hr::975c80b8-66a2-4622-bac3-49011aaa3283" providerId="AD" clId="Web-{1E93DC9B-197F-831A-8B15-7BB73E855D47}" dt="2025-03-26T05:42:23.905" v="198" actId="14100"/>
        <pc:sldMkLst>
          <pc:docMk/>
          <pc:sldMk cId="2169324220" sldId="264"/>
        </pc:sldMkLst>
        <pc:spChg chg="mod">
          <ac:chgData name="Ivan Švigir" userId="S::ivan.svigir1@skole.hr::975c80b8-66a2-4622-bac3-49011aaa3283" providerId="AD" clId="Web-{1E93DC9B-197F-831A-8B15-7BB73E855D47}" dt="2025-03-26T05:42:16.639" v="196" actId="14100"/>
          <ac:spMkLst>
            <pc:docMk/>
            <pc:sldMk cId="2169324220" sldId="264"/>
            <ac:spMk id="2" creationId="{3E2470D0-E486-FB73-9724-81E7A3DB7C3E}"/>
          </ac:spMkLst>
        </pc:spChg>
        <pc:spChg chg="mod">
          <ac:chgData name="Ivan Švigir" userId="S::ivan.svigir1@skole.hr::975c80b8-66a2-4622-bac3-49011aaa3283" providerId="AD" clId="Web-{1E93DC9B-197F-831A-8B15-7BB73E855D47}" dt="2025-03-26T05:42:23.905" v="198" actId="14100"/>
          <ac:spMkLst>
            <pc:docMk/>
            <pc:sldMk cId="2169324220" sldId="264"/>
            <ac:spMk id="3" creationId="{E1CDC725-25EB-73EB-B342-4A8F71575835}"/>
          </ac:spMkLst>
        </pc:spChg>
        <pc:spChg chg="add del">
          <ac:chgData name="Ivan Švigir" userId="S::ivan.svigir1@skole.hr::975c80b8-66a2-4622-bac3-49011aaa3283" providerId="AD" clId="Web-{1E93DC9B-197F-831A-8B15-7BB73E855D47}" dt="2025-03-26T05:41:47.576" v="190"/>
          <ac:spMkLst>
            <pc:docMk/>
            <pc:sldMk cId="2169324220" sldId="264"/>
            <ac:spMk id="9" creationId="{C0763A76-9F1C-4FC5-82B7-DD475DA461B2}"/>
          </ac:spMkLst>
        </pc:spChg>
        <pc:spChg chg="add del">
          <ac:chgData name="Ivan Švigir" userId="S::ivan.svigir1@skole.hr::975c80b8-66a2-4622-bac3-49011aaa3283" providerId="AD" clId="Web-{1E93DC9B-197F-831A-8B15-7BB73E855D47}" dt="2025-03-26T05:41:47.576" v="190"/>
          <ac:spMkLst>
            <pc:docMk/>
            <pc:sldMk cId="2169324220" sldId="264"/>
            <ac:spMk id="11" creationId="{E81BF4F6-F2CF-4984-9D14-D6966D92F99F}"/>
          </ac:spMkLst>
        </pc:spChg>
        <pc:spChg chg="add del">
          <ac:chgData name="Ivan Švigir" userId="S::ivan.svigir1@skole.hr::975c80b8-66a2-4622-bac3-49011aaa3283" providerId="AD" clId="Web-{1E93DC9B-197F-831A-8B15-7BB73E855D47}" dt="2025-03-26T05:41:59.529" v="191"/>
          <ac:spMkLst>
            <pc:docMk/>
            <pc:sldMk cId="2169324220" sldId="264"/>
            <ac:spMk id="16" creationId="{3ECBE1F1-D69B-4AFA-ABD5-8E41720EF6DE}"/>
          </ac:spMkLst>
        </pc:spChg>
        <pc:spChg chg="add del">
          <ac:chgData name="Ivan Švigir" userId="S::ivan.svigir1@skole.hr::975c80b8-66a2-4622-bac3-49011aaa3283" providerId="AD" clId="Web-{1E93DC9B-197F-831A-8B15-7BB73E855D47}" dt="2025-03-26T05:41:59.529" v="191"/>
          <ac:spMkLst>
            <pc:docMk/>
            <pc:sldMk cId="2169324220" sldId="264"/>
            <ac:spMk id="18" creationId="{603A6265-E10C-4B85-9C20-E75FCAF9CC63}"/>
          </ac:spMkLst>
        </pc:spChg>
        <pc:spChg chg="add">
          <ac:chgData name="Ivan Švigir" userId="S::ivan.svigir1@skole.hr::975c80b8-66a2-4622-bac3-49011aaa3283" providerId="AD" clId="Web-{1E93DC9B-197F-831A-8B15-7BB73E855D47}" dt="2025-03-26T05:41:59.529" v="191"/>
          <ac:spMkLst>
            <pc:docMk/>
            <pc:sldMk cId="2169324220" sldId="264"/>
            <ac:spMk id="23" creationId="{D009D6D5-DAC2-4A8B-A17A-E206B9012D09}"/>
          </ac:spMkLst>
        </pc:spChg>
        <pc:picChg chg="add mod ord">
          <ac:chgData name="Ivan Švigir" userId="S::ivan.svigir1@skole.hr::975c80b8-66a2-4622-bac3-49011aaa3283" providerId="AD" clId="Web-{1E93DC9B-197F-831A-8B15-7BB73E855D47}" dt="2025-03-26T05:41:59.529" v="191"/>
          <ac:picMkLst>
            <pc:docMk/>
            <pc:sldMk cId="2169324220" sldId="264"/>
            <ac:picMk id="4" creationId="{BA165AC0-656F-F874-F05C-4D36F301FE79}"/>
          </ac:picMkLst>
        </pc:picChg>
      </pc:sldChg>
      <pc:sldChg chg="addSp delSp modSp new mod setBg">
        <pc:chgData name="Ivan Švigir" userId="S::ivan.svigir1@skole.hr::975c80b8-66a2-4622-bac3-49011aaa3283" providerId="AD" clId="Web-{1E93DC9B-197F-831A-8B15-7BB73E855D47}" dt="2025-03-26T05:50:05.042" v="239" actId="14100"/>
        <pc:sldMkLst>
          <pc:docMk/>
          <pc:sldMk cId="3801556593" sldId="265"/>
        </pc:sldMkLst>
        <pc:spChg chg="mod">
          <ac:chgData name="Ivan Švigir" userId="S::ivan.svigir1@skole.hr::975c80b8-66a2-4622-bac3-49011aaa3283" providerId="AD" clId="Web-{1E93DC9B-197F-831A-8B15-7BB73E855D47}" dt="2025-03-26T05:50:05.042" v="239" actId="14100"/>
          <ac:spMkLst>
            <pc:docMk/>
            <pc:sldMk cId="3801556593" sldId="265"/>
            <ac:spMk id="2" creationId="{C8F3D669-1755-3B08-E4D8-3CF388B92B50}"/>
          </ac:spMkLst>
        </pc:spChg>
        <pc:spChg chg="mod ord">
          <ac:chgData name="Ivan Švigir" userId="S::ivan.svigir1@skole.hr::975c80b8-66a2-4622-bac3-49011aaa3283" providerId="AD" clId="Web-{1E93DC9B-197F-831A-8B15-7BB73E855D47}" dt="2025-03-26T05:50:00.776" v="238" actId="20577"/>
          <ac:spMkLst>
            <pc:docMk/>
            <pc:sldMk cId="3801556593" sldId="265"/>
            <ac:spMk id="3" creationId="{FAE196A7-9640-1F77-3B17-74184357BEDE}"/>
          </ac:spMkLst>
        </pc:spChg>
        <pc:spChg chg="add">
          <ac:chgData name="Ivan Švigir" userId="S::ivan.svigir1@skole.hr::975c80b8-66a2-4622-bac3-49011aaa3283" providerId="AD" clId="Web-{1E93DC9B-197F-831A-8B15-7BB73E855D47}" dt="2025-03-26T05:49:13.869" v="228"/>
          <ac:spMkLst>
            <pc:docMk/>
            <pc:sldMk cId="3801556593" sldId="265"/>
            <ac:spMk id="11" creationId="{06B83858-ED7D-57B6-6CAA-83168807C43C}"/>
          </ac:spMkLst>
        </pc:spChg>
        <pc:spChg chg="add">
          <ac:chgData name="Ivan Švigir" userId="S::ivan.svigir1@skole.hr::975c80b8-66a2-4622-bac3-49011aaa3283" providerId="AD" clId="Web-{1E93DC9B-197F-831A-8B15-7BB73E855D47}" dt="2025-03-26T05:49:13.869" v="228"/>
          <ac:spMkLst>
            <pc:docMk/>
            <pc:sldMk cId="3801556593" sldId="265"/>
            <ac:spMk id="12" creationId="{D380959B-464C-9ED8-C9EB-AB6FC997C1B8}"/>
          </ac:spMkLst>
        </pc:spChg>
        <pc:spChg chg="add">
          <ac:chgData name="Ivan Švigir" userId="S::ivan.svigir1@skole.hr::975c80b8-66a2-4622-bac3-49011aaa3283" providerId="AD" clId="Web-{1E93DC9B-197F-831A-8B15-7BB73E855D47}" dt="2025-03-26T05:49:13.869" v="228"/>
          <ac:spMkLst>
            <pc:docMk/>
            <pc:sldMk cId="3801556593" sldId="265"/>
            <ac:spMk id="13" creationId="{FF97FFD4-A8B9-3D4D-1623-7BE467E46A6A}"/>
          </ac:spMkLst>
        </pc:spChg>
        <pc:picChg chg="add mod">
          <ac:chgData name="Ivan Švigir" userId="S::ivan.svigir1@skole.hr::975c80b8-66a2-4622-bac3-49011aaa3283" providerId="AD" clId="Web-{1E93DC9B-197F-831A-8B15-7BB73E855D47}" dt="2025-03-26T05:49:13.869" v="228"/>
          <ac:picMkLst>
            <pc:docMk/>
            <pc:sldMk cId="3801556593" sldId="265"/>
            <ac:picMk id="4" creationId="{1DE44E8E-6251-6B2C-350E-41EE110CEC09}"/>
          </ac:picMkLst>
        </pc:picChg>
        <pc:cxnChg chg="add del">
          <ac:chgData name="Ivan Švigir" userId="S::ivan.svigir1@skole.hr::975c80b8-66a2-4622-bac3-49011aaa3283" providerId="AD" clId="Web-{1E93DC9B-197F-831A-8B15-7BB73E855D47}" dt="2025-03-26T05:49:13.869" v="227"/>
          <ac:cxnSpMkLst>
            <pc:docMk/>
            <pc:sldMk cId="3801556593" sldId="265"/>
            <ac:cxnSpMk id="9" creationId="{1503BFE4-729B-D9D0-C17B-501E6AF1127A}"/>
          </ac:cxnSpMkLst>
        </pc:cxnChg>
      </pc:sldChg>
      <pc:sldChg chg="addSp modSp new mod setBg">
        <pc:chgData name="Ivan Švigir" userId="S::ivan.svigir1@skole.hr::975c80b8-66a2-4622-bac3-49011aaa3283" providerId="AD" clId="Web-{1E93DC9B-197F-831A-8B15-7BB73E855D47}" dt="2025-03-26T06:03:05.079" v="313" actId="20577"/>
        <pc:sldMkLst>
          <pc:docMk/>
          <pc:sldMk cId="4026128795" sldId="266"/>
        </pc:sldMkLst>
        <pc:spChg chg="mod">
          <ac:chgData name="Ivan Švigir" userId="S::ivan.svigir1@skole.hr::975c80b8-66a2-4622-bac3-49011aaa3283" providerId="AD" clId="Web-{1E93DC9B-197F-831A-8B15-7BB73E855D47}" dt="2025-03-26T06:02:13.734" v="303" actId="14100"/>
          <ac:spMkLst>
            <pc:docMk/>
            <pc:sldMk cId="4026128795" sldId="266"/>
            <ac:spMk id="2" creationId="{81AE2B46-E806-120D-10D0-847B58E8FC50}"/>
          </ac:spMkLst>
        </pc:spChg>
        <pc:spChg chg="mod">
          <ac:chgData name="Ivan Švigir" userId="S::ivan.svigir1@skole.hr::975c80b8-66a2-4622-bac3-49011aaa3283" providerId="AD" clId="Web-{1E93DC9B-197F-831A-8B15-7BB73E855D47}" dt="2025-03-26T06:03:05.079" v="313" actId="20577"/>
          <ac:spMkLst>
            <pc:docMk/>
            <pc:sldMk cId="4026128795" sldId="266"/>
            <ac:spMk id="3" creationId="{A8D55F5E-2DB4-727D-555F-54FF3D5DC108}"/>
          </ac:spMkLst>
        </pc:spChg>
        <pc:spChg chg="add">
          <ac:chgData name="Ivan Švigir" userId="S::ivan.svigir1@skole.hr::975c80b8-66a2-4622-bac3-49011aaa3283" providerId="AD" clId="Web-{1E93DC9B-197F-831A-8B15-7BB73E855D47}" dt="2025-03-26T06:02:05.749" v="300"/>
          <ac:spMkLst>
            <pc:docMk/>
            <pc:sldMk cId="4026128795" sldId="266"/>
            <ac:spMk id="9" creationId="{9F7D5CDA-D291-4307-BF55-1381FED29634}"/>
          </ac:spMkLst>
        </pc:spChg>
        <pc:picChg chg="add mod">
          <ac:chgData name="Ivan Švigir" userId="S::ivan.svigir1@skole.hr::975c80b8-66a2-4622-bac3-49011aaa3283" providerId="AD" clId="Web-{1E93DC9B-197F-831A-8B15-7BB73E855D47}" dt="2025-03-26T06:02:05.749" v="300"/>
          <ac:picMkLst>
            <pc:docMk/>
            <pc:sldMk cId="4026128795" sldId="266"/>
            <ac:picMk id="4" creationId="{2F8A1D7F-729A-9069-ABEF-DBE5E629D25F}"/>
          </ac:picMkLst>
        </pc:picChg>
      </pc:sldChg>
      <pc:sldChg chg="addSp modSp new mod setBg">
        <pc:chgData name="Ivan Švigir" userId="S::ivan.svigir1@skole.hr::975c80b8-66a2-4622-bac3-49011aaa3283" providerId="AD" clId="Web-{1E93DC9B-197F-831A-8B15-7BB73E855D47}" dt="2025-03-26T06:26:34.741" v="405" actId="14100"/>
        <pc:sldMkLst>
          <pc:docMk/>
          <pc:sldMk cId="453039330" sldId="267"/>
        </pc:sldMkLst>
        <pc:spChg chg="mod">
          <ac:chgData name="Ivan Švigir" userId="S::ivan.svigir1@skole.hr::975c80b8-66a2-4622-bac3-49011aaa3283" providerId="AD" clId="Web-{1E93DC9B-197F-831A-8B15-7BB73E855D47}" dt="2025-03-26T06:26:34.741" v="405" actId="14100"/>
          <ac:spMkLst>
            <pc:docMk/>
            <pc:sldMk cId="453039330" sldId="267"/>
            <ac:spMk id="2" creationId="{306BBFE9-7888-88C2-DDBD-142CD8170F6C}"/>
          </ac:spMkLst>
        </pc:spChg>
        <pc:spChg chg="mod">
          <ac:chgData name="Ivan Švigir" userId="S::ivan.svigir1@skole.hr::975c80b8-66a2-4622-bac3-49011aaa3283" providerId="AD" clId="Web-{1E93DC9B-197F-831A-8B15-7BB73E855D47}" dt="2025-03-26T06:10:56.201" v="351" actId="20577"/>
          <ac:spMkLst>
            <pc:docMk/>
            <pc:sldMk cId="453039330" sldId="267"/>
            <ac:spMk id="3" creationId="{ADBE1CB5-DDB8-4010-5932-7E3ABC5306CD}"/>
          </ac:spMkLst>
        </pc:spChg>
        <pc:spChg chg="add">
          <ac:chgData name="Ivan Švigir" userId="S::ivan.svigir1@skole.hr::975c80b8-66a2-4622-bac3-49011aaa3283" providerId="AD" clId="Web-{1E93DC9B-197F-831A-8B15-7BB73E855D47}" dt="2025-03-26T06:10:25.747" v="344"/>
          <ac:spMkLst>
            <pc:docMk/>
            <pc:sldMk cId="453039330" sldId="267"/>
            <ac:spMk id="9" creationId="{9F7D5CDA-D291-4307-BF55-1381FED29634}"/>
          </ac:spMkLst>
        </pc:spChg>
        <pc:picChg chg="add mod">
          <ac:chgData name="Ivan Švigir" userId="S::ivan.svigir1@skole.hr::975c80b8-66a2-4622-bac3-49011aaa3283" providerId="AD" clId="Web-{1E93DC9B-197F-831A-8B15-7BB73E855D47}" dt="2025-03-26T06:10:25.747" v="344"/>
          <ac:picMkLst>
            <pc:docMk/>
            <pc:sldMk cId="453039330" sldId="267"/>
            <ac:picMk id="4" creationId="{012E95F7-D3B0-5354-DBD1-9401B3F1A1B6}"/>
          </ac:picMkLst>
        </pc:picChg>
      </pc:sldChg>
      <pc:sldChg chg="addSp modSp new mod setBg">
        <pc:chgData name="Ivan Švigir" userId="S::ivan.svigir1@skole.hr::975c80b8-66a2-4622-bac3-49011aaa3283" providerId="AD" clId="Web-{1E93DC9B-197F-831A-8B15-7BB73E855D47}" dt="2025-03-26T06:27:02.695" v="415" actId="20577"/>
        <pc:sldMkLst>
          <pc:docMk/>
          <pc:sldMk cId="3606898954" sldId="268"/>
        </pc:sldMkLst>
        <pc:spChg chg="mod">
          <ac:chgData name="Ivan Švigir" userId="S::ivan.svigir1@skole.hr::975c80b8-66a2-4622-bac3-49011aaa3283" providerId="AD" clId="Web-{1E93DC9B-197F-831A-8B15-7BB73E855D47}" dt="2025-03-26T06:26:30.209" v="404" actId="14100"/>
          <ac:spMkLst>
            <pc:docMk/>
            <pc:sldMk cId="3606898954" sldId="268"/>
            <ac:spMk id="2" creationId="{49C1BE15-B029-43B5-3787-60100E037616}"/>
          </ac:spMkLst>
        </pc:spChg>
        <pc:spChg chg="mod">
          <ac:chgData name="Ivan Švigir" userId="S::ivan.svigir1@skole.hr::975c80b8-66a2-4622-bac3-49011aaa3283" providerId="AD" clId="Web-{1E93DC9B-197F-831A-8B15-7BB73E855D47}" dt="2025-03-26T06:27:02.695" v="415" actId="20577"/>
          <ac:spMkLst>
            <pc:docMk/>
            <pc:sldMk cId="3606898954" sldId="268"/>
            <ac:spMk id="3" creationId="{7131A917-1C23-B6F4-68B0-E84DB50532A8}"/>
          </ac:spMkLst>
        </pc:spChg>
        <pc:spChg chg="add">
          <ac:chgData name="Ivan Švigir" userId="S::ivan.svigir1@skole.hr::975c80b8-66a2-4622-bac3-49011aaa3283" providerId="AD" clId="Web-{1E93DC9B-197F-831A-8B15-7BB73E855D47}" dt="2025-03-26T06:26:17.255" v="400"/>
          <ac:spMkLst>
            <pc:docMk/>
            <pc:sldMk cId="3606898954" sldId="268"/>
            <ac:spMk id="9" creationId="{C0763A76-9F1C-4FC5-82B7-DD475DA461B2}"/>
          </ac:spMkLst>
        </pc:spChg>
        <pc:spChg chg="add">
          <ac:chgData name="Ivan Švigir" userId="S::ivan.svigir1@skole.hr::975c80b8-66a2-4622-bac3-49011aaa3283" providerId="AD" clId="Web-{1E93DC9B-197F-831A-8B15-7BB73E855D47}" dt="2025-03-26T06:26:17.255" v="400"/>
          <ac:spMkLst>
            <pc:docMk/>
            <pc:sldMk cId="3606898954" sldId="268"/>
            <ac:spMk id="11" creationId="{E81BF4F6-F2CF-4984-9D14-D6966D92F99F}"/>
          </ac:spMkLst>
        </pc:spChg>
        <pc:picChg chg="add mod">
          <ac:chgData name="Ivan Švigir" userId="S::ivan.svigir1@skole.hr::975c80b8-66a2-4622-bac3-49011aaa3283" providerId="AD" clId="Web-{1E93DC9B-197F-831A-8B15-7BB73E855D47}" dt="2025-03-26T06:26:17.255" v="400"/>
          <ac:picMkLst>
            <pc:docMk/>
            <pc:sldMk cId="3606898954" sldId="268"/>
            <ac:picMk id="4" creationId="{0C1AAB06-DE73-7916-DB47-390DAF848F65}"/>
          </ac:picMkLst>
        </pc:picChg>
      </pc:sldChg>
      <pc:sldChg chg="modSp new">
        <pc:chgData name="Ivan Švigir" userId="S::ivan.svigir1@skole.hr::975c80b8-66a2-4622-bac3-49011aaa3283" providerId="AD" clId="Web-{1E93DC9B-197F-831A-8B15-7BB73E855D47}" dt="2025-03-26T06:43:51.569" v="650" actId="20577"/>
        <pc:sldMkLst>
          <pc:docMk/>
          <pc:sldMk cId="4264115937" sldId="269"/>
        </pc:sldMkLst>
        <pc:spChg chg="mod">
          <ac:chgData name="Ivan Švigir" userId="S::ivan.svigir1@skole.hr::975c80b8-66a2-4622-bac3-49011aaa3283" providerId="AD" clId="Web-{1E93DC9B-197F-831A-8B15-7BB73E855D47}" dt="2025-03-26T06:28:21.466" v="433" actId="20577"/>
          <ac:spMkLst>
            <pc:docMk/>
            <pc:sldMk cId="4264115937" sldId="269"/>
            <ac:spMk id="2" creationId="{B955916F-7EE0-B662-2539-93DED33B4A29}"/>
          </ac:spMkLst>
        </pc:spChg>
        <pc:spChg chg="mod">
          <ac:chgData name="Ivan Švigir" userId="S::ivan.svigir1@skole.hr::975c80b8-66a2-4622-bac3-49011aaa3283" providerId="AD" clId="Web-{1E93DC9B-197F-831A-8B15-7BB73E855D47}" dt="2025-03-26T06:43:51.569" v="650" actId="20577"/>
          <ac:spMkLst>
            <pc:docMk/>
            <pc:sldMk cId="4264115937" sldId="269"/>
            <ac:spMk id="3" creationId="{8AACE095-2330-D49A-9F23-35881360DAC5}"/>
          </ac:spMkLst>
        </pc:spChg>
      </pc:sldChg>
      <pc:sldChg chg="modSp new">
        <pc:chgData name="Ivan Švigir" userId="S::ivan.svigir1@skole.hr::975c80b8-66a2-4622-bac3-49011aaa3283" providerId="AD" clId="Web-{1E93DC9B-197F-831A-8B15-7BB73E855D47}" dt="2025-03-26T06:44:17.523" v="669" actId="20577"/>
        <pc:sldMkLst>
          <pc:docMk/>
          <pc:sldMk cId="3568545524" sldId="270"/>
        </pc:sldMkLst>
        <pc:spChg chg="mod">
          <ac:chgData name="Ivan Švigir" userId="S::ivan.svigir1@skole.hr::975c80b8-66a2-4622-bac3-49011aaa3283" providerId="AD" clId="Web-{1E93DC9B-197F-831A-8B15-7BB73E855D47}" dt="2025-03-26T06:43:59.397" v="652" actId="20577"/>
          <ac:spMkLst>
            <pc:docMk/>
            <pc:sldMk cId="3568545524" sldId="270"/>
            <ac:spMk id="2" creationId="{3EA52691-683C-1C79-E669-F5B4076E4349}"/>
          </ac:spMkLst>
        </pc:spChg>
        <pc:spChg chg="mod">
          <ac:chgData name="Ivan Švigir" userId="S::ivan.svigir1@skole.hr::975c80b8-66a2-4622-bac3-49011aaa3283" providerId="AD" clId="Web-{1E93DC9B-197F-831A-8B15-7BB73E855D47}" dt="2025-03-26T06:44:17.523" v="669" actId="20577"/>
          <ac:spMkLst>
            <pc:docMk/>
            <pc:sldMk cId="3568545524" sldId="270"/>
            <ac:spMk id="3" creationId="{49AFDD2F-B2A5-7C2D-F55B-6B5E06156EE3}"/>
          </ac:spMkLst>
        </pc:spChg>
      </pc:sldChg>
    </pc:docChg>
  </pc:docChgLst>
  <pc:docChgLst>
    <pc:chgData name="Ivan Švigir" userId="S::ivan.svigir1@skole.hr::975c80b8-66a2-4622-bac3-49011aaa3283" providerId="AD" clId="Web-{44C51480-2AAB-2A64-5F92-D5C877696CEB}"/>
    <pc:docChg chg="addSld modSld">
      <pc:chgData name="Ivan Švigir" userId="S::ivan.svigir1@skole.hr::975c80b8-66a2-4622-bac3-49011aaa3283" providerId="AD" clId="Web-{44C51480-2AAB-2A64-5F92-D5C877696CEB}" dt="2025-03-25T21:17:17.289" v="59" actId="20577"/>
      <pc:docMkLst>
        <pc:docMk/>
      </pc:docMkLst>
      <pc:sldChg chg="addSp modSp mod setBg setClrOvrMap">
        <pc:chgData name="Ivan Švigir" userId="S::ivan.svigir1@skole.hr::975c80b8-66a2-4622-bac3-49011aaa3283" providerId="AD" clId="Web-{44C51480-2AAB-2A64-5F92-D5C877696CEB}" dt="2025-03-25T21:14:17.513" v="29"/>
        <pc:sldMkLst>
          <pc:docMk/>
          <pc:sldMk cId="109857222" sldId="256"/>
        </pc:sldMkLst>
        <pc:spChg chg="mod">
          <ac:chgData name="Ivan Švigir" userId="S::ivan.svigir1@skole.hr::975c80b8-66a2-4622-bac3-49011aaa3283" providerId="AD" clId="Web-{44C51480-2AAB-2A64-5F92-D5C877696CEB}" dt="2025-03-25T21:14:17.513" v="29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Ivan Švigir" userId="S::ivan.svigir1@skole.hr::975c80b8-66a2-4622-bac3-49011aaa3283" providerId="AD" clId="Web-{44C51480-2AAB-2A64-5F92-D5C877696CEB}" dt="2025-03-25T21:14:17.513" v="29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Ivan Švigir" userId="S::ivan.svigir1@skole.hr::975c80b8-66a2-4622-bac3-49011aaa3283" providerId="AD" clId="Web-{44C51480-2AAB-2A64-5F92-D5C877696CEB}" dt="2025-03-25T21:14:17.513" v="29"/>
          <ac:spMkLst>
            <pc:docMk/>
            <pc:sldMk cId="109857222" sldId="256"/>
            <ac:spMk id="9" creationId="{71B2258F-86CA-4D4D-8270-BC05FCDEBFB3}"/>
          </ac:spMkLst>
        </pc:spChg>
        <pc:picChg chg="add mod ord">
          <ac:chgData name="Ivan Švigir" userId="S::ivan.svigir1@skole.hr::975c80b8-66a2-4622-bac3-49011aaa3283" providerId="AD" clId="Web-{44C51480-2AAB-2A64-5F92-D5C877696CEB}" dt="2025-03-25T21:14:17.513" v="29"/>
          <ac:picMkLst>
            <pc:docMk/>
            <pc:sldMk cId="109857222" sldId="256"/>
            <ac:picMk id="4" creationId="{6AD54EFA-FAB5-395D-D7AC-90F2CF5EC222}"/>
          </ac:picMkLst>
        </pc:picChg>
      </pc:sldChg>
      <pc:sldChg chg="modSp new">
        <pc:chgData name="Ivan Švigir" userId="S::ivan.svigir1@skole.hr::975c80b8-66a2-4622-bac3-49011aaa3283" providerId="AD" clId="Web-{44C51480-2AAB-2A64-5F92-D5C877696CEB}" dt="2025-03-25T21:16:07.035" v="56" actId="20577"/>
        <pc:sldMkLst>
          <pc:docMk/>
          <pc:sldMk cId="772944039" sldId="257"/>
        </pc:sldMkLst>
        <pc:spChg chg="mod">
          <ac:chgData name="Ivan Švigir" userId="S::ivan.svigir1@skole.hr::975c80b8-66a2-4622-bac3-49011aaa3283" providerId="AD" clId="Web-{44C51480-2AAB-2A64-5F92-D5C877696CEB}" dt="2025-03-25T21:15:17.344" v="39" actId="20577"/>
          <ac:spMkLst>
            <pc:docMk/>
            <pc:sldMk cId="772944039" sldId="257"/>
            <ac:spMk id="2" creationId="{AC1000D2-B83A-C74A-79A7-E3F0CBBE7AD9}"/>
          </ac:spMkLst>
        </pc:spChg>
        <pc:spChg chg="mod">
          <ac:chgData name="Ivan Švigir" userId="S::ivan.svigir1@skole.hr::975c80b8-66a2-4622-bac3-49011aaa3283" providerId="AD" clId="Web-{44C51480-2AAB-2A64-5F92-D5C877696CEB}" dt="2025-03-25T21:16:07.035" v="56" actId="20577"/>
          <ac:spMkLst>
            <pc:docMk/>
            <pc:sldMk cId="772944039" sldId="257"/>
            <ac:spMk id="3" creationId="{7913CE12-D004-6F7E-23F2-1514D715640B}"/>
          </ac:spMkLst>
        </pc:spChg>
      </pc:sldChg>
      <pc:sldChg chg="modSp new">
        <pc:chgData name="Ivan Švigir" userId="S::ivan.svigir1@skole.hr::975c80b8-66a2-4622-bac3-49011aaa3283" providerId="AD" clId="Web-{44C51480-2AAB-2A64-5F92-D5C877696CEB}" dt="2025-03-25T21:17:17.289" v="59" actId="20577"/>
        <pc:sldMkLst>
          <pc:docMk/>
          <pc:sldMk cId="711331456" sldId="258"/>
        </pc:sldMkLst>
        <pc:spChg chg="mod">
          <ac:chgData name="Ivan Švigir" userId="S::ivan.svigir1@skole.hr::975c80b8-66a2-4622-bac3-49011aaa3283" providerId="AD" clId="Web-{44C51480-2AAB-2A64-5F92-D5C877696CEB}" dt="2025-03-25T21:17:17.289" v="59" actId="20577"/>
          <ac:spMkLst>
            <pc:docMk/>
            <pc:sldMk cId="711331456" sldId="258"/>
            <ac:spMk id="2" creationId="{B2A22ACF-E84C-AD5B-14F9-53104B443C0C}"/>
          </ac:spMkLst>
        </pc:spChg>
      </pc:sldChg>
    </pc:docChg>
  </pc:docChgLst>
  <pc:docChgLst>
    <pc:chgData name="Ivan Švigir" userId="S::ivan.svigir1@skole.hr::975c80b8-66a2-4622-bac3-49011aaa3283" providerId="AD" clId="Web-{889664C3-B063-A05D-991B-50CA7FB2332E}"/>
    <pc:docChg chg="modSld">
      <pc:chgData name="Ivan Švigir" userId="S::ivan.svigir1@skole.hr::975c80b8-66a2-4622-bac3-49011aaa3283" providerId="AD" clId="Web-{889664C3-B063-A05D-991B-50CA7FB2332E}" dt="2025-03-25T21:20:15.128" v="20" actId="20577"/>
      <pc:docMkLst>
        <pc:docMk/>
      </pc:docMkLst>
      <pc:sldChg chg="modSp">
        <pc:chgData name="Ivan Švigir" userId="S::ivan.svigir1@skole.hr::975c80b8-66a2-4622-bac3-49011aaa3283" providerId="AD" clId="Web-{889664C3-B063-A05D-991B-50CA7FB2332E}" dt="2025-03-25T21:18:43.374" v="17" actId="20577"/>
        <pc:sldMkLst>
          <pc:docMk/>
          <pc:sldMk cId="109857222" sldId="256"/>
        </pc:sldMkLst>
        <pc:spChg chg="mod">
          <ac:chgData name="Ivan Švigir" userId="S::ivan.svigir1@skole.hr::975c80b8-66a2-4622-bac3-49011aaa3283" providerId="AD" clId="Web-{889664C3-B063-A05D-991B-50CA7FB2332E}" dt="2025-03-25T21:18:43.374" v="17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Ivan Švigir" userId="S::ivan.svigir1@skole.hr::975c80b8-66a2-4622-bac3-49011aaa3283" providerId="AD" clId="Web-{889664C3-B063-A05D-991B-50CA7FB2332E}" dt="2025-03-25T21:20:15.128" v="20" actId="20577"/>
        <pc:sldMkLst>
          <pc:docMk/>
          <pc:sldMk cId="711331456" sldId="258"/>
        </pc:sldMkLst>
        <pc:spChg chg="mod">
          <ac:chgData name="Ivan Švigir" userId="S::ivan.svigir1@skole.hr::975c80b8-66a2-4622-bac3-49011aaa3283" providerId="AD" clId="Web-{889664C3-B063-A05D-991B-50CA7FB2332E}" dt="2025-03-25T21:20:15.128" v="20" actId="20577"/>
          <ac:spMkLst>
            <pc:docMk/>
            <pc:sldMk cId="711331456" sldId="258"/>
            <ac:spMk id="3" creationId="{B6D0A201-70A8-5D51-0B0A-95FF03F5D57A}"/>
          </ac:spMkLst>
        </pc:spChg>
      </pc:sldChg>
    </pc:docChg>
  </pc:docChgLst>
  <pc:docChgLst>
    <pc:chgData name="Ivan Švigir" userId="S::ivan.svigir1@skole.hr::975c80b8-66a2-4622-bac3-49011aaa3283" providerId="AD" clId="Web-{BED43700-9CB4-29F7-44F9-FBFE7F5ACA3F}"/>
    <pc:docChg chg="addSld modSld">
      <pc:chgData name="Ivan Švigir" userId="S::ivan.svigir1@skole.hr::975c80b8-66a2-4622-bac3-49011aaa3283" providerId="AD" clId="Web-{BED43700-9CB4-29F7-44F9-FBFE7F5ACA3F}" dt="2025-03-25T22:06:06.375" v="398" actId="20577"/>
      <pc:docMkLst>
        <pc:docMk/>
      </pc:docMkLst>
      <pc:sldChg chg="modSp">
        <pc:chgData name="Ivan Švigir" userId="S::ivan.svigir1@skole.hr::975c80b8-66a2-4622-bac3-49011aaa3283" providerId="AD" clId="Web-{BED43700-9CB4-29F7-44F9-FBFE7F5ACA3F}" dt="2025-03-25T22:05:43.187" v="394" actId="20577"/>
        <pc:sldMkLst>
          <pc:docMk/>
          <pc:sldMk cId="772944039" sldId="257"/>
        </pc:sldMkLst>
        <pc:spChg chg="mod">
          <ac:chgData name="Ivan Švigir" userId="S::ivan.svigir1@skole.hr::975c80b8-66a2-4622-bac3-49011aaa3283" providerId="AD" clId="Web-{BED43700-9CB4-29F7-44F9-FBFE7F5ACA3F}" dt="2025-03-25T22:05:43.187" v="394" actId="20577"/>
          <ac:spMkLst>
            <pc:docMk/>
            <pc:sldMk cId="772944039" sldId="257"/>
            <ac:spMk id="3" creationId="{7913CE12-D004-6F7E-23F2-1514D715640B}"/>
          </ac:spMkLst>
        </pc:spChg>
      </pc:sldChg>
      <pc:sldChg chg="addSp modSp mod setBg">
        <pc:chgData name="Ivan Švigir" userId="S::ivan.svigir1@skole.hr::975c80b8-66a2-4622-bac3-49011aaa3283" providerId="AD" clId="Web-{BED43700-9CB4-29F7-44F9-FBFE7F5ACA3F}" dt="2025-03-25T21:24:12.472" v="101"/>
        <pc:sldMkLst>
          <pc:docMk/>
          <pc:sldMk cId="711331456" sldId="258"/>
        </pc:sldMkLst>
        <pc:spChg chg="mod">
          <ac:chgData name="Ivan Švigir" userId="S::ivan.svigir1@skole.hr::975c80b8-66a2-4622-bac3-49011aaa3283" providerId="AD" clId="Web-{BED43700-9CB4-29F7-44F9-FBFE7F5ACA3F}" dt="2025-03-25T21:24:12.472" v="101"/>
          <ac:spMkLst>
            <pc:docMk/>
            <pc:sldMk cId="711331456" sldId="258"/>
            <ac:spMk id="2" creationId="{B2A22ACF-E84C-AD5B-14F9-53104B443C0C}"/>
          </ac:spMkLst>
        </pc:spChg>
        <pc:spChg chg="mod">
          <ac:chgData name="Ivan Švigir" userId="S::ivan.svigir1@skole.hr::975c80b8-66a2-4622-bac3-49011aaa3283" providerId="AD" clId="Web-{BED43700-9CB4-29F7-44F9-FBFE7F5ACA3F}" dt="2025-03-25T21:24:12.472" v="101"/>
          <ac:spMkLst>
            <pc:docMk/>
            <pc:sldMk cId="711331456" sldId="258"/>
            <ac:spMk id="3" creationId="{B6D0A201-70A8-5D51-0B0A-95FF03F5D57A}"/>
          </ac:spMkLst>
        </pc:spChg>
        <pc:spChg chg="add">
          <ac:chgData name="Ivan Švigir" userId="S::ivan.svigir1@skole.hr::975c80b8-66a2-4622-bac3-49011aaa3283" providerId="AD" clId="Web-{BED43700-9CB4-29F7-44F9-FBFE7F5ACA3F}" dt="2025-03-25T21:24:12.472" v="101"/>
          <ac:spMkLst>
            <pc:docMk/>
            <pc:sldMk cId="711331456" sldId="258"/>
            <ac:spMk id="9" creationId="{C0A1ED06-4733-4020-9C60-81D4D801408D}"/>
          </ac:spMkLst>
        </pc:spChg>
        <pc:spChg chg="add">
          <ac:chgData name="Ivan Švigir" userId="S::ivan.svigir1@skole.hr::975c80b8-66a2-4622-bac3-49011aaa3283" providerId="AD" clId="Web-{BED43700-9CB4-29F7-44F9-FBFE7F5ACA3F}" dt="2025-03-25T21:24:12.472" v="101"/>
          <ac:spMkLst>
            <pc:docMk/>
            <pc:sldMk cId="711331456" sldId="258"/>
            <ac:spMk id="11" creationId="{B0CA3509-3AF9-45FE-93ED-57BB5D5E8E07}"/>
          </ac:spMkLst>
        </pc:spChg>
        <pc:picChg chg="add mod ord">
          <ac:chgData name="Ivan Švigir" userId="S::ivan.svigir1@skole.hr::975c80b8-66a2-4622-bac3-49011aaa3283" providerId="AD" clId="Web-{BED43700-9CB4-29F7-44F9-FBFE7F5ACA3F}" dt="2025-03-25T21:24:12.472" v="101"/>
          <ac:picMkLst>
            <pc:docMk/>
            <pc:sldMk cId="711331456" sldId="258"/>
            <ac:picMk id="4" creationId="{FC0D6077-5D15-3F0C-1B5A-E2FB8404A40E}"/>
          </ac:picMkLst>
        </pc:picChg>
      </pc:sldChg>
      <pc:sldChg chg="addSp modSp new mod setBg">
        <pc:chgData name="Ivan Švigir" userId="S::ivan.svigir1@skole.hr::975c80b8-66a2-4622-bac3-49011aaa3283" providerId="AD" clId="Web-{BED43700-9CB4-29F7-44F9-FBFE7F5ACA3F}" dt="2025-03-25T21:32:34.018" v="284" actId="20577"/>
        <pc:sldMkLst>
          <pc:docMk/>
          <pc:sldMk cId="3121437334" sldId="259"/>
        </pc:sldMkLst>
        <pc:spChg chg="mod">
          <ac:chgData name="Ivan Švigir" userId="S::ivan.svigir1@skole.hr::975c80b8-66a2-4622-bac3-49011aaa3283" providerId="AD" clId="Web-{BED43700-9CB4-29F7-44F9-FBFE7F5ACA3F}" dt="2025-03-25T21:30:27.936" v="185"/>
          <ac:spMkLst>
            <pc:docMk/>
            <pc:sldMk cId="3121437334" sldId="259"/>
            <ac:spMk id="2" creationId="{0407D3A7-3B1B-A94A-F71E-00946991B2A0}"/>
          </ac:spMkLst>
        </pc:spChg>
        <pc:spChg chg="mod">
          <ac:chgData name="Ivan Švigir" userId="S::ivan.svigir1@skole.hr::975c80b8-66a2-4622-bac3-49011aaa3283" providerId="AD" clId="Web-{BED43700-9CB4-29F7-44F9-FBFE7F5ACA3F}" dt="2025-03-25T21:32:34.018" v="284" actId="20577"/>
          <ac:spMkLst>
            <pc:docMk/>
            <pc:sldMk cId="3121437334" sldId="259"/>
            <ac:spMk id="3" creationId="{FEFD4002-4073-0D47-87E5-273BBCAB04AA}"/>
          </ac:spMkLst>
        </pc:spChg>
        <pc:spChg chg="add">
          <ac:chgData name="Ivan Švigir" userId="S::ivan.svigir1@skole.hr::975c80b8-66a2-4622-bac3-49011aaa3283" providerId="AD" clId="Web-{BED43700-9CB4-29F7-44F9-FBFE7F5ACA3F}" dt="2025-03-25T21:30:27.936" v="185"/>
          <ac:spMkLst>
            <pc:docMk/>
            <pc:sldMk cId="3121437334" sldId="259"/>
            <ac:spMk id="9" creationId="{362810D9-2C5A-477D-949C-C191895477F3}"/>
          </ac:spMkLst>
        </pc:spChg>
        <pc:spChg chg="add">
          <ac:chgData name="Ivan Švigir" userId="S::ivan.svigir1@skole.hr::975c80b8-66a2-4622-bac3-49011aaa3283" providerId="AD" clId="Web-{BED43700-9CB4-29F7-44F9-FBFE7F5ACA3F}" dt="2025-03-25T21:30:27.936" v="185"/>
          <ac:spMkLst>
            <pc:docMk/>
            <pc:sldMk cId="3121437334" sldId="259"/>
            <ac:spMk id="11" creationId="{081E4A58-353D-44AE-B2FC-2A74E2E400F7}"/>
          </ac:spMkLst>
        </pc:spChg>
        <pc:picChg chg="add mod ord">
          <ac:chgData name="Ivan Švigir" userId="S::ivan.svigir1@skole.hr::975c80b8-66a2-4622-bac3-49011aaa3283" providerId="AD" clId="Web-{BED43700-9CB4-29F7-44F9-FBFE7F5ACA3F}" dt="2025-03-25T21:30:27.936" v="185"/>
          <ac:picMkLst>
            <pc:docMk/>
            <pc:sldMk cId="3121437334" sldId="259"/>
            <ac:picMk id="4" creationId="{DC7A44F3-DC9F-DCC5-9FD4-85B39ECF2E8D}"/>
          </ac:picMkLst>
        </pc:picChg>
      </pc:sldChg>
      <pc:sldChg chg="addSp modSp new mod setBg">
        <pc:chgData name="Ivan Švigir" userId="S::ivan.svigir1@skole.hr::975c80b8-66a2-4622-bac3-49011aaa3283" providerId="AD" clId="Web-{BED43700-9CB4-29F7-44F9-FBFE7F5ACA3F}" dt="2025-03-25T21:45:15.446" v="330"/>
        <pc:sldMkLst>
          <pc:docMk/>
          <pc:sldMk cId="3617572244" sldId="260"/>
        </pc:sldMkLst>
        <pc:spChg chg="mod">
          <ac:chgData name="Ivan Švigir" userId="S::ivan.svigir1@skole.hr::975c80b8-66a2-4622-bac3-49011aaa3283" providerId="AD" clId="Web-{BED43700-9CB4-29F7-44F9-FBFE7F5ACA3F}" dt="2025-03-25T21:45:15.446" v="330"/>
          <ac:spMkLst>
            <pc:docMk/>
            <pc:sldMk cId="3617572244" sldId="260"/>
            <ac:spMk id="2" creationId="{40461C63-79BD-0861-1151-20AEAC503D4F}"/>
          </ac:spMkLst>
        </pc:spChg>
        <pc:spChg chg="mod">
          <ac:chgData name="Ivan Švigir" userId="S::ivan.svigir1@skole.hr::975c80b8-66a2-4622-bac3-49011aaa3283" providerId="AD" clId="Web-{BED43700-9CB4-29F7-44F9-FBFE7F5ACA3F}" dt="2025-03-25T21:45:15.446" v="330"/>
          <ac:spMkLst>
            <pc:docMk/>
            <pc:sldMk cId="3617572244" sldId="260"/>
            <ac:spMk id="3" creationId="{10A49C9E-C2EE-C7EE-F8F6-AABA76FFF6DB}"/>
          </ac:spMkLst>
        </pc:spChg>
        <pc:spChg chg="add">
          <ac:chgData name="Ivan Švigir" userId="S::ivan.svigir1@skole.hr::975c80b8-66a2-4622-bac3-49011aaa3283" providerId="AD" clId="Web-{BED43700-9CB4-29F7-44F9-FBFE7F5ACA3F}" dt="2025-03-25T21:45:15.446" v="330"/>
          <ac:spMkLst>
            <pc:docMk/>
            <pc:sldMk cId="3617572244" sldId="260"/>
            <ac:spMk id="9" creationId="{9F7D5CDA-D291-4307-BF55-1381FED29634}"/>
          </ac:spMkLst>
        </pc:spChg>
        <pc:picChg chg="add mod">
          <ac:chgData name="Ivan Švigir" userId="S::ivan.svigir1@skole.hr::975c80b8-66a2-4622-bac3-49011aaa3283" providerId="AD" clId="Web-{BED43700-9CB4-29F7-44F9-FBFE7F5ACA3F}" dt="2025-03-25T21:45:15.446" v="330"/>
          <ac:picMkLst>
            <pc:docMk/>
            <pc:sldMk cId="3617572244" sldId="260"/>
            <ac:picMk id="4" creationId="{81D55FD5-9CB6-5739-A3F5-5BC986E85125}"/>
          </ac:picMkLst>
        </pc:picChg>
      </pc:sldChg>
      <pc:sldChg chg="addSp delSp modSp new mod setBg setClrOvrMap">
        <pc:chgData name="Ivan Švigir" userId="S::ivan.svigir1@skole.hr::975c80b8-66a2-4622-bac3-49011aaa3283" providerId="AD" clId="Web-{BED43700-9CB4-29F7-44F9-FBFE7F5ACA3F}" dt="2025-03-25T22:06:06.375" v="398" actId="20577"/>
        <pc:sldMkLst>
          <pc:docMk/>
          <pc:sldMk cId="277059860" sldId="261"/>
        </pc:sldMkLst>
        <pc:spChg chg="mod">
          <ac:chgData name="Ivan Švigir" userId="S::ivan.svigir1@skole.hr::975c80b8-66a2-4622-bac3-49011aaa3283" providerId="AD" clId="Web-{BED43700-9CB4-29F7-44F9-FBFE7F5ACA3F}" dt="2025-03-25T22:01:36.352" v="382"/>
          <ac:spMkLst>
            <pc:docMk/>
            <pc:sldMk cId="277059860" sldId="261"/>
            <ac:spMk id="2" creationId="{C908A46B-92FD-157B-B717-76542EC7C260}"/>
          </ac:spMkLst>
        </pc:spChg>
        <pc:spChg chg="mod">
          <ac:chgData name="Ivan Švigir" userId="S::ivan.svigir1@skole.hr::975c80b8-66a2-4622-bac3-49011aaa3283" providerId="AD" clId="Web-{BED43700-9CB4-29F7-44F9-FBFE7F5ACA3F}" dt="2025-03-25T22:06:06.375" v="398" actId="20577"/>
          <ac:spMkLst>
            <pc:docMk/>
            <pc:sldMk cId="277059860" sldId="261"/>
            <ac:spMk id="3" creationId="{4C230541-3503-AB3E-CBBA-13831DC008BE}"/>
          </ac:spMkLst>
        </pc:spChg>
        <pc:spChg chg="add del">
          <ac:chgData name="Ivan Švigir" userId="S::ivan.svigir1@skole.hr::975c80b8-66a2-4622-bac3-49011aaa3283" providerId="AD" clId="Web-{BED43700-9CB4-29F7-44F9-FBFE7F5ACA3F}" dt="2025-03-25T22:01:36.352" v="382"/>
          <ac:spMkLst>
            <pc:docMk/>
            <pc:sldMk cId="277059860" sldId="261"/>
            <ac:spMk id="9" creationId="{9228552E-C8B1-4A80-8448-0787CE0FC704}"/>
          </ac:spMkLst>
        </pc:spChg>
        <pc:spChg chg="add">
          <ac:chgData name="Ivan Švigir" userId="S::ivan.svigir1@skole.hr::975c80b8-66a2-4622-bac3-49011aaa3283" providerId="AD" clId="Web-{BED43700-9CB4-29F7-44F9-FBFE7F5ACA3F}" dt="2025-03-25T22:01:36.352" v="382"/>
          <ac:spMkLst>
            <pc:docMk/>
            <pc:sldMk cId="277059860" sldId="261"/>
            <ac:spMk id="16" creationId="{603A6265-E10C-4B85-9C20-E75FCAF9CC63}"/>
          </ac:spMkLst>
        </pc:spChg>
        <pc:spChg chg="add">
          <ac:chgData name="Ivan Švigir" userId="S::ivan.svigir1@skole.hr::975c80b8-66a2-4622-bac3-49011aaa3283" providerId="AD" clId="Web-{BED43700-9CB4-29F7-44F9-FBFE7F5ACA3F}" dt="2025-03-25T22:01:36.352" v="382"/>
          <ac:spMkLst>
            <pc:docMk/>
            <pc:sldMk cId="277059860" sldId="261"/>
            <ac:spMk id="17" creationId="{3ECBE1F1-D69B-4AFA-ABD5-8E41720EF6DE}"/>
          </ac:spMkLst>
        </pc:spChg>
        <pc:picChg chg="add mod ord">
          <ac:chgData name="Ivan Švigir" userId="S::ivan.svigir1@skole.hr::975c80b8-66a2-4622-bac3-49011aaa3283" providerId="AD" clId="Web-{BED43700-9CB4-29F7-44F9-FBFE7F5ACA3F}" dt="2025-03-25T22:01:36.352" v="382"/>
          <ac:picMkLst>
            <pc:docMk/>
            <pc:sldMk cId="277059860" sldId="261"/>
            <ac:picMk id="4" creationId="{69B4430D-6201-314F-C80B-BF4D428A3A57}"/>
          </ac:picMkLst>
        </pc:picChg>
        <pc:cxnChg chg="add del">
          <ac:chgData name="Ivan Švigir" userId="S::ivan.svigir1@skole.hr::975c80b8-66a2-4622-bac3-49011aaa3283" providerId="AD" clId="Web-{BED43700-9CB4-29F7-44F9-FBFE7F5ACA3F}" dt="2025-03-25T22:01:36.336" v="381"/>
          <ac:cxnSpMkLst>
            <pc:docMk/>
            <pc:sldMk cId="277059860" sldId="261"/>
            <ac:cxnSpMk id="14" creationId="{1503BFE4-729B-D9D0-C17B-501E6AF1127A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hcn.imgix.net/uploads/2023/07/Suzanne-Ripton-04.png?auto=format%2Ccompress&amp;fit=crop&amp;h=1024&amp;ixlib=php-3.3.1&amp;w=658&amp;s=5ea5ee88880279793fa855bfa3c40fa0" TargetMode="External"/><Relationship Id="rId13" Type="http://schemas.openxmlformats.org/officeDocument/2006/relationships/hyperlink" Target="https://www.holocaust.org.uk/iby-knill-profile" TargetMode="External"/><Relationship Id="rId3" Type="http://schemas.openxmlformats.org/officeDocument/2006/relationships/hyperlink" Target="https://lh3.googleusercontent.com/proxy/pUkRguqIoemkjKl6sx4PW_3cXwXRwEbONU1dAsyFJg_2afat0Iowtte5N-TV5qMleVNEFlzM37B1LL-iWVFCpb4PhQXK9qI5604xT6mkHreMP1veRxNrPJ60go7kI9BPFU6qyl_H" TargetMode="External"/><Relationship Id="rId7" Type="http://schemas.openxmlformats.org/officeDocument/2006/relationships/hyperlink" Target="https://hcn.imgix.net/uploads/2023/09/Val-Ginsburg-01.png?auto=format%2Ccompress&amp;fit=crop&amp;ixlib=php-3.3.1&amp;max-h=1024&amp;max-w=652&amp;s=073eb4256a44d0eb29991bd868a5db53" TargetMode="External"/><Relationship Id="rId12" Type="http://schemas.openxmlformats.org/officeDocument/2006/relationships/hyperlink" Target="https://www.enciklopedija.hr/clanak/holokaust" TargetMode="External"/><Relationship Id="rId2" Type="http://schemas.openxmlformats.org/officeDocument/2006/relationships/hyperlink" Target="https://www.profil-klett.hr/sites/default/files/styles/sx_1170/public/dsc_0119bw.jpg?itok=-sH9jz9B" TargetMode="External"/><Relationship Id="rId16" Type="http://schemas.openxmlformats.org/officeDocument/2006/relationships/hyperlink" Target="https://holocaustcentrenorth.org.uk/stories/martin-kape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.files.bbci.co.uk/0AF1/production/_124210820_knill3.jpg" TargetMode="External"/><Relationship Id="rId11" Type="http://schemas.openxmlformats.org/officeDocument/2006/relationships/hyperlink" Target="https://hcn.imgix.net/uploads/2023/06/Martin-Kapel-01.png?auto=format%2Ccompress&amp;fit=crop&amp;ixlib=php-3.3.1&amp;max-h=1784&amp;max-w=2048&amp;s=b635d476a7bb1571996cd70571567e28" TargetMode="External"/><Relationship Id="rId5" Type="http://schemas.openxmlformats.org/officeDocument/2006/relationships/hyperlink" Target="https://www.hud.ac.uk/media/assets/photo/news/2019/march/03-knill-story1.jpg" TargetMode="External"/><Relationship Id="rId15" Type="http://schemas.openxmlformats.org/officeDocument/2006/relationships/hyperlink" Target="https://holocaustcentrenorth.org.uk/stories/suzanne-rappaport-ripton/" TargetMode="External"/><Relationship Id="rId10" Type="http://schemas.openxmlformats.org/officeDocument/2006/relationships/hyperlink" Target="https://hcn.imgix.net/uploads/2018/12/Martin-Kapel-for-pre-war-scaled.jpg?auto=format%2Ccompress&amp;fit=crop&amp;ixlib=php-3.3.1&amp;max-h=958&amp;max-w=1024&amp;s=18d0fbdc9962ad306f561051eece5c3f" TargetMode="External"/><Relationship Id="rId4" Type="http://schemas.openxmlformats.org/officeDocument/2006/relationships/hyperlink" Target="https://www.profil-klett.hr/sites/default/files/styles/sx_1170/public/dsc_0096bw.jpg?itok=jTHBMuqa" TargetMode="External"/><Relationship Id="rId9" Type="http://schemas.openxmlformats.org/officeDocument/2006/relationships/hyperlink" Target="https://hcn.imgix.net/uploads/2023/07/Suzanne-Ripton-07.png?auto=format%2Ccompress&amp;fit=crop&amp;h=1024&amp;ixlib=php-3.3.1&amp;w=682&amp;s=9a8349ee464fc2ad7d8fb86ed3dda587" TargetMode="External"/><Relationship Id="rId14" Type="http://schemas.openxmlformats.org/officeDocument/2006/relationships/hyperlink" Target="https://holocaustcentrenorth.org.uk/stories/val-ginsbu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olokaust - zločin koji je obilježio 20. stoljeće | Profil Klett">
            <a:extLst>
              <a:ext uri="{FF2B5EF4-FFF2-40B4-BE49-F238E27FC236}">
                <a16:creationId xmlns:a16="http://schemas.microsoft.com/office/drawing/2014/main" id="{6AD54EFA-FAB5-395D-D7AC-90F2CF5EC2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85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Svjedočanstva </a:t>
            </a:r>
            <a:r>
              <a:rPr lang="en-US" err="1">
                <a:solidFill>
                  <a:srgbClr val="FFFFFF"/>
                </a:solidFill>
              </a:rPr>
              <a:t>Holokausta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Ivan Švigir</a:t>
            </a:r>
          </a:p>
          <a:p>
            <a:r>
              <a:rPr lang="en-US">
                <a:solidFill>
                  <a:srgbClr val="FFFFFF"/>
                </a:solidFill>
              </a:rPr>
              <a:t>8.a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E2B46-E806-120D-10D0-847B58E8F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1"/>
            <a:ext cx="5334197" cy="1327243"/>
          </a:xfrm>
        </p:spPr>
        <p:txBody>
          <a:bodyPr anchor="ctr">
            <a:normAutofit fontScale="90000"/>
          </a:bodyPr>
          <a:lstStyle/>
          <a:p>
            <a:r>
              <a:rPr lang="en-US" sz="3700"/>
              <a:t>Svjedočanstva Holokausta: </a:t>
            </a:r>
            <a:br>
              <a:rPr lang="en-US" sz="3700"/>
            </a:br>
            <a:r>
              <a:rPr lang="en-US" sz="3700"/>
              <a:t>4. Martin Kapel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55F5E-2DB4-727D-555F-54FF3D5DC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00" y="1327244"/>
            <a:ext cx="5715197" cy="491283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200" dirty="0">
                <a:latin typeface="Consolas"/>
                <a:ea typeface="+mn-lt"/>
                <a:cs typeface="+mn-lt"/>
              </a:rPr>
              <a:t>Martin je </a:t>
            </a:r>
            <a:r>
              <a:rPr lang="en-US" sz="1200" err="1">
                <a:latin typeface="Consolas"/>
                <a:ea typeface="+mn-lt"/>
                <a:cs typeface="+mn-lt"/>
              </a:rPr>
              <a:t>rođen</a:t>
            </a:r>
            <a:r>
              <a:rPr lang="en-US" sz="1200" dirty="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Leipzigu</a:t>
            </a:r>
            <a:r>
              <a:rPr lang="en-US" sz="1200" dirty="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Njemačkoj</a:t>
            </a:r>
            <a:r>
              <a:rPr lang="en-US" sz="1200" dirty="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lipnju</a:t>
            </a:r>
            <a:r>
              <a:rPr lang="en-US" sz="1200" dirty="0">
                <a:latin typeface="Consolas"/>
                <a:ea typeface="+mn-lt"/>
                <a:cs typeface="+mn-lt"/>
              </a:rPr>
              <a:t> 1930. Kao sin </a:t>
            </a:r>
            <a:r>
              <a:rPr lang="en-US" sz="1200" err="1">
                <a:latin typeface="Consolas"/>
                <a:ea typeface="+mn-lt"/>
                <a:cs typeface="+mn-lt"/>
              </a:rPr>
              <a:t>poljskih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imigranata</a:t>
            </a:r>
            <a:r>
              <a:rPr lang="en-US" sz="1200" dirty="0">
                <a:latin typeface="Consolas"/>
                <a:ea typeface="+mn-lt"/>
                <a:cs typeface="+mn-lt"/>
              </a:rPr>
              <a:t> koji </a:t>
            </a:r>
            <a:r>
              <a:rPr lang="en-US" sz="1200" err="1">
                <a:latin typeface="Consolas"/>
                <a:ea typeface="+mn-lt"/>
                <a:cs typeface="+mn-lt"/>
              </a:rPr>
              <a:t>žive</a:t>
            </a:r>
            <a:r>
              <a:rPr lang="en-US" sz="1200" dirty="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Njemačkoj</a:t>
            </a:r>
            <a:r>
              <a:rPr lang="en-US" sz="1200" dirty="0">
                <a:latin typeface="Consolas"/>
                <a:ea typeface="+mn-lt"/>
                <a:cs typeface="+mn-lt"/>
              </a:rPr>
              <a:t>, bio je </a:t>
            </a:r>
            <a:r>
              <a:rPr lang="en-US" sz="1200" err="1">
                <a:latin typeface="Consolas"/>
                <a:ea typeface="+mn-lt"/>
                <a:cs typeface="+mn-lt"/>
              </a:rPr>
              <a:t>poljski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državljanin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prema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zakonima</a:t>
            </a:r>
            <a:r>
              <a:rPr lang="en-US" sz="1200" dirty="0">
                <a:latin typeface="Consolas"/>
                <a:ea typeface="+mn-lt"/>
                <a:cs typeface="+mn-lt"/>
              </a:rPr>
              <a:t> o </a:t>
            </a:r>
            <a:r>
              <a:rPr lang="en-US" sz="1200" err="1">
                <a:latin typeface="Consolas"/>
                <a:ea typeface="+mn-lt"/>
                <a:cs typeface="+mn-lt"/>
              </a:rPr>
              <a:t>državljanstvu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Njemačke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Poljske</a:t>
            </a:r>
            <a:r>
              <a:rPr lang="en-US" sz="1200" dirty="0">
                <a:latin typeface="Consolas"/>
                <a:ea typeface="+mn-lt"/>
                <a:cs typeface="+mn-lt"/>
              </a:rPr>
              <a:t>. Martin </a:t>
            </a:r>
            <a:r>
              <a:rPr lang="en-US" sz="1200" err="1">
                <a:latin typeface="Consolas"/>
                <a:ea typeface="+mn-lt"/>
                <a:cs typeface="+mn-lt"/>
              </a:rPr>
              <a:t>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njegova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starija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sestra</a:t>
            </a:r>
            <a:r>
              <a:rPr lang="en-US" sz="1200" dirty="0">
                <a:latin typeface="Consolas"/>
                <a:ea typeface="+mn-lt"/>
                <a:cs typeface="+mn-lt"/>
              </a:rPr>
              <a:t>, Elfriede, </a:t>
            </a:r>
            <a:r>
              <a:rPr lang="en-US" sz="1200" err="1">
                <a:latin typeface="Consolas"/>
                <a:ea typeface="+mn-lt"/>
                <a:cs typeface="+mn-lt"/>
              </a:rPr>
              <a:t>odrasli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su</a:t>
            </a:r>
            <a:r>
              <a:rPr lang="en-US" sz="1200" dirty="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pravoslavnoj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židovskoj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kući</a:t>
            </a:r>
            <a:r>
              <a:rPr lang="en-US" sz="1200" dirty="0">
                <a:latin typeface="Consolas"/>
                <a:ea typeface="+mn-lt"/>
                <a:cs typeface="+mn-lt"/>
              </a:rPr>
              <a:t>, a </a:t>
            </a:r>
            <a:r>
              <a:rPr lang="en-US" sz="1200" err="1">
                <a:latin typeface="Consolas"/>
                <a:ea typeface="+mn-lt"/>
                <a:cs typeface="+mn-lt"/>
              </a:rPr>
              <a:t>njihovi</a:t>
            </a:r>
            <a:r>
              <a:rPr lang="en-US" sz="1200" dirty="0">
                <a:latin typeface="Consolas"/>
                <a:ea typeface="+mn-lt"/>
                <a:cs typeface="+mn-lt"/>
              </a:rPr>
              <a:t> baka </a:t>
            </a:r>
            <a:r>
              <a:rPr lang="en-US" sz="1200" err="1">
                <a:latin typeface="Consolas"/>
                <a:ea typeface="+mn-lt"/>
                <a:cs typeface="+mn-lt"/>
              </a:rPr>
              <a:t>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djed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bili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su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hasidski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Židovi</a:t>
            </a:r>
            <a:r>
              <a:rPr lang="en-US" sz="1200" dirty="0">
                <a:latin typeface="Consolas"/>
                <a:ea typeface="+mn-lt"/>
                <a:cs typeface="+mn-lt"/>
              </a:rPr>
              <a:t>.</a:t>
            </a: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Godine 1938. </a:t>
            </a:r>
            <a:r>
              <a:rPr lang="en-US" sz="1200" err="1">
                <a:latin typeface="Consolas"/>
                <a:ea typeface="+mn-lt"/>
                <a:cs typeface="+mn-lt"/>
              </a:rPr>
              <a:t>nacistički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zakoni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zabranili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su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židovskoj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djeci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pohađanje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njemačkih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škola</a:t>
            </a:r>
            <a:r>
              <a:rPr lang="en-US" sz="1200" dirty="0">
                <a:latin typeface="Consolas"/>
                <a:ea typeface="+mn-lt"/>
                <a:cs typeface="+mn-lt"/>
              </a:rPr>
              <a:t>, </a:t>
            </a:r>
            <a:r>
              <a:rPr lang="en-US" sz="1200" err="1">
                <a:latin typeface="Consolas"/>
                <a:ea typeface="+mn-lt"/>
                <a:cs typeface="+mn-lt"/>
              </a:rPr>
              <a:t>što</a:t>
            </a:r>
            <a:r>
              <a:rPr lang="en-US" sz="1200" dirty="0">
                <a:latin typeface="Consolas"/>
                <a:ea typeface="+mn-lt"/>
                <a:cs typeface="+mn-lt"/>
              </a:rPr>
              <a:t> je </a:t>
            </a:r>
            <a:r>
              <a:rPr lang="en-US" sz="1200" err="1">
                <a:latin typeface="Consolas"/>
                <a:ea typeface="+mn-lt"/>
                <a:cs typeface="+mn-lt"/>
              </a:rPr>
              <a:t>značilo</a:t>
            </a:r>
            <a:r>
              <a:rPr lang="en-US" sz="1200" dirty="0">
                <a:latin typeface="Consolas"/>
                <a:ea typeface="+mn-lt"/>
                <a:cs typeface="+mn-lt"/>
              </a:rPr>
              <a:t> da je Martin </a:t>
            </a:r>
            <a:r>
              <a:rPr lang="en-US" sz="1200" err="1">
                <a:latin typeface="Consolas"/>
                <a:ea typeface="+mn-lt"/>
                <a:cs typeface="+mn-lt"/>
              </a:rPr>
              <a:t>morao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pohađati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židovsku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školu</a:t>
            </a:r>
            <a:r>
              <a:rPr lang="en-US" sz="1200" dirty="0">
                <a:latin typeface="Consolas"/>
                <a:ea typeface="+mn-lt"/>
                <a:cs typeface="+mn-lt"/>
              </a:rPr>
              <a:t>.</a:t>
            </a: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U </a:t>
            </a:r>
            <a:r>
              <a:rPr lang="en-US" sz="1200" err="1">
                <a:latin typeface="Consolas"/>
                <a:ea typeface="+mn-lt"/>
                <a:cs typeface="+mn-lt"/>
              </a:rPr>
              <a:t>listopadu</a:t>
            </a:r>
            <a:r>
              <a:rPr lang="en-US" sz="1200" dirty="0">
                <a:latin typeface="Consolas"/>
                <a:ea typeface="+mn-lt"/>
                <a:cs typeface="+mn-lt"/>
              </a:rPr>
              <a:t> 1938. </a:t>
            </a:r>
            <a:r>
              <a:rPr lang="en-US" sz="1200" err="1">
                <a:latin typeface="Consolas"/>
                <a:ea typeface="+mn-lt"/>
                <a:cs typeface="+mn-lt"/>
              </a:rPr>
              <a:t>započela</a:t>
            </a:r>
            <a:r>
              <a:rPr lang="en-US" sz="1200" dirty="0">
                <a:latin typeface="Consolas"/>
                <a:ea typeface="+mn-lt"/>
                <a:cs typeface="+mn-lt"/>
              </a:rPr>
              <a:t> je </a:t>
            </a:r>
            <a:r>
              <a:rPr lang="en-US" sz="1200" b="1" i="1" err="1">
                <a:latin typeface="Consolas"/>
                <a:ea typeface="+mn-lt"/>
                <a:cs typeface="+mn-lt"/>
              </a:rPr>
              <a:t>Polenaktion</a:t>
            </a:r>
            <a:r>
              <a:rPr lang="en-US" sz="1200" dirty="0">
                <a:latin typeface="Consolas"/>
                <a:ea typeface="+mn-lt"/>
                <a:cs typeface="+mn-lt"/>
              </a:rPr>
              <a:t>. </a:t>
            </a:r>
            <a:r>
              <a:rPr lang="en-US" sz="1200" err="1">
                <a:latin typeface="Consolas"/>
                <a:ea typeface="+mn-lt"/>
                <a:cs typeface="+mn-lt"/>
              </a:rPr>
              <a:t>Tijekom</a:t>
            </a:r>
            <a:r>
              <a:rPr lang="en-US" sz="1200" dirty="0">
                <a:latin typeface="Consolas"/>
                <a:ea typeface="+mn-lt"/>
                <a:cs typeface="+mn-lt"/>
              </a:rPr>
              <a:t> 28. </a:t>
            </a:r>
            <a:r>
              <a:rPr lang="en-US" sz="1200" err="1">
                <a:latin typeface="Consolas"/>
                <a:ea typeface="+mn-lt"/>
                <a:cs typeface="+mn-lt"/>
              </a:rPr>
              <a:t>i</a:t>
            </a:r>
            <a:r>
              <a:rPr lang="en-US" sz="1200" dirty="0">
                <a:latin typeface="Consolas"/>
                <a:ea typeface="+mn-lt"/>
                <a:cs typeface="+mn-lt"/>
              </a:rPr>
              <a:t> 29. </a:t>
            </a:r>
            <a:r>
              <a:rPr lang="en-US" sz="1200" err="1">
                <a:latin typeface="Consolas"/>
                <a:ea typeface="+mn-lt"/>
                <a:cs typeface="+mn-lt"/>
              </a:rPr>
              <a:t>listopada</a:t>
            </a:r>
            <a:r>
              <a:rPr lang="en-US" sz="1200" dirty="0">
                <a:latin typeface="Consolas"/>
                <a:ea typeface="+mn-lt"/>
                <a:cs typeface="+mn-lt"/>
              </a:rPr>
              <a:t>, </a:t>
            </a:r>
            <a:r>
              <a:rPr lang="en-US" sz="1200" err="1">
                <a:latin typeface="Consolas"/>
                <a:ea typeface="+mn-lt"/>
                <a:cs typeface="+mn-lt"/>
              </a:rPr>
              <a:t>otprilike</a:t>
            </a:r>
            <a:r>
              <a:rPr lang="en-US" sz="1200" dirty="0">
                <a:latin typeface="Consolas"/>
                <a:ea typeface="+mn-lt"/>
                <a:cs typeface="+mn-lt"/>
              </a:rPr>
              <a:t> 17.000 </a:t>
            </a:r>
            <a:r>
              <a:rPr lang="en-US" sz="1200" err="1">
                <a:latin typeface="Consolas"/>
                <a:ea typeface="+mn-lt"/>
                <a:cs typeface="+mn-lt"/>
              </a:rPr>
              <a:t>Židova</a:t>
            </a:r>
            <a:r>
              <a:rPr lang="en-US" sz="1200" dirty="0">
                <a:latin typeface="Consolas"/>
                <a:ea typeface="+mn-lt"/>
                <a:cs typeface="+mn-lt"/>
              </a:rPr>
              <a:t> s </a:t>
            </a:r>
            <a:r>
              <a:rPr lang="en-US" sz="1200" err="1">
                <a:latin typeface="Consolas"/>
                <a:ea typeface="+mn-lt"/>
                <a:cs typeface="+mn-lt"/>
              </a:rPr>
              <a:t>poljskim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državljanstvom</a:t>
            </a:r>
            <a:r>
              <a:rPr lang="en-US" sz="1200" dirty="0">
                <a:latin typeface="Consolas"/>
                <a:ea typeface="+mn-lt"/>
                <a:cs typeface="+mn-lt"/>
              </a:rPr>
              <a:t> koji </a:t>
            </a:r>
            <a:r>
              <a:rPr lang="en-US" sz="1200" err="1">
                <a:latin typeface="Consolas"/>
                <a:ea typeface="+mn-lt"/>
                <a:cs typeface="+mn-lt"/>
              </a:rPr>
              <a:t>su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živjeli</a:t>
            </a:r>
            <a:r>
              <a:rPr lang="en-US" sz="1200" dirty="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Njemačkoj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deportirano</a:t>
            </a:r>
            <a:r>
              <a:rPr lang="en-US" sz="1200" dirty="0">
                <a:latin typeface="Consolas"/>
                <a:ea typeface="+mn-lt"/>
                <a:cs typeface="+mn-lt"/>
              </a:rPr>
              <a:t> je u </a:t>
            </a:r>
            <a:r>
              <a:rPr lang="en-US" sz="1200" err="1">
                <a:latin typeface="Consolas"/>
                <a:ea typeface="+mn-lt"/>
                <a:cs typeface="+mn-lt"/>
              </a:rPr>
              <a:t>Poljsku</a:t>
            </a:r>
            <a:r>
              <a:rPr lang="en-US" sz="1200" dirty="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relativnoj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tajnosti</a:t>
            </a:r>
            <a:r>
              <a:rPr lang="en-US" sz="1200" dirty="0">
                <a:latin typeface="Consolas"/>
                <a:ea typeface="+mn-lt"/>
                <a:cs typeface="+mn-lt"/>
              </a:rPr>
              <a:t>, </a:t>
            </a:r>
            <a:r>
              <a:rPr lang="en-US" sz="1200" err="1">
                <a:latin typeface="Consolas"/>
                <a:ea typeface="+mn-lt"/>
                <a:cs typeface="+mn-lt"/>
              </a:rPr>
              <a:t>što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znači</a:t>
            </a:r>
            <a:r>
              <a:rPr lang="en-US" sz="1200" dirty="0">
                <a:latin typeface="Consolas"/>
                <a:ea typeface="+mn-lt"/>
                <a:cs typeface="+mn-lt"/>
              </a:rPr>
              <a:t> da </a:t>
            </a:r>
            <a:r>
              <a:rPr lang="en-US" sz="1200" err="1">
                <a:latin typeface="Consolas"/>
                <a:ea typeface="+mn-lt"/>
                <a:cs typeface="+mn-lt"/>
              </a:rPr>
              <a:t>poljske</a:t>
            </a:r>
            <a:r>
              <a:rPr lang="en-US" sz="1200" dirty="0">
                <a:latin typeface="Consolas"/>
                <a:ea typeface="+mn-lt"/>
                <a:cs typeface="+mn-lt"/>
              </a:rPr>
              <a:t> vlasti </a:t>
            </a:r>
            <a:r>
              <a:rPr lang="en-US" sz="1200" err="1">
                <a:latin typeface="Consolas"/>
                <a:ea typeface="+mn-lt"/>
                <a:cs typeface="+mn-lt"/>
              </a:rPr>
              <a:t>uglavnom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nisu</a:t>
            </a:r>
            <a:r>
              <a:rPr lang="en-US" sz="1200" dirty="0">
                <a:latin typeface="Consolas"/>
                <a:ea typeface="+mn-lt"/>
                <a:cs typeface="+mn-lt"/>
              </a:rPr>
              <a:t> bile </a:t>
            </a:r>
            <a:r>
              <a:rPr lang="en-US" sz="1200" err="1">
                <a:latin typeface="Consolas"/>
                <a:ea typeface="+mn-lt"/>
                <a:cs typeface="+mn-lt"/>
              </a:rPr>
              <a:t>svjesne</a:t>
            </a:r>
            <a:r>
              <a:rPr lang="en-US" sz="1200" dirty="0">
                <a:latin typeface="Consolas"/>
                <a:ea typeface="+mn-lt"/>
                <a:cs typeface="+mn-lt"/>
              </a:rPr>
              <a:t>.</a:t>
            </a: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Martina, </a:t>
            </a:r>
            <a:r>
              <a:rPr lang="en-US" sz="1200" err="1">
                <a:latin typeface="Consolas"/>
                <a:ea typeface="+mn-lt"/>
                <a:cs typeface="+mn-lt"/>
              </a:rPr>
              <a:t>njegovu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majku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sestru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probudili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su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rano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ujutro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nacisti</a:t>
            </a:r>
            <a:r>
              <a:rPr lang="en-US" sz="1200" dirty="0">
                <a:latin typeface="Consolas"/>
                <a:ea typeface="+mn-lt"/>
                <a:cs typeface="+mn-lt"/>
              </a:rPr>
              <a:t> koji </a:t>
            </a:r>
            <a:r>
              <a:rPr lang="en-US" sz="1200" err="1">
                <a:latin typeface="Consolas"/>
                <a:ea typeface="+mn-lt"/>
                <a:cs typeface="+mn-lt"/>
              </a:rPr>
              <a:t>su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im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pokucali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na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vrata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naredili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im</a:t>
            </a:r>
            <a:r>
              <a:rPr lang="en-US" sz="1200" dirty="0">
                <a:latin typeface="Consolas"/>
                <a:ea typeface="+mn-lt"/>
                <a:cs typeface="+mn-lt"/>
              </a:rPr>
              <a:t> da se </a:t>
            </a:r>
            <a:r>
              <a:rPr lang="en-US" sz="1200" err="1">
                <a:latin typeface="Consolas"/>
                <a:ea typeface="+mn-lt"/>
                <a:cs typeface="+mn-lt"/>
              </a:rPr>
              <a:t>brzo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obuku</a:t>
            </a:r>
            <a:r>
              <a:rPr lang="en-US" sz="1200" dirty="0">
                <a:latin typeface="Consolas"/>
                <a:ea typeface="+mn-lt"/>
                <a:cs typeface="+mn-lt"/>
              </a:rPr>
              <a:t>. </a:t>
            </a:r>
            <a:r>
              <a:rPr lang="en-US" sz="1200" err="1">
                <a:latin typeface="Consolas"/>
                <a:ea typeface="+mn-lt"/>
                <a:cs typeface="+mn-lt"/>
              </a:rPr>
              <a:t>Odvedeni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su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na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željezničku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stanicu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i</a:t>
            </a:r>
            <a:r>
              <a:rPr lang="en-US" sz="1200" dirty="0">
                <a:latin typeface="Consolas"/>
                <a:ea typeface="+mn-lt"/>
                <a:cs typeface="+mn-lt"/>
              </a:rPr>
              <a:t>, </a:t>
            </a:r>
            <a:r>
              <a:rPr lang="en-US" sz="1200" err="1">
                <a:latin typeface="Consolas"/>
                <a:ea typeface="+mn-lt"/>
                <a:cs typeface="+mn-lt"/>
              </a:rPr>
              <a:t>zajedno</a:t>
            </a:r>
            <a:r>
              <a:rPr lang="en-US" sz="1200" dirty="0">
                <a:latin typeface="Consolas"/>
                <a:ea typeface="+mn-lt"/>
                <a:cs typeface="+mn-lt"/>
              </a:rPr>
              <a:t> s </a:t>
            </a:r>
            <a:r>
              <a:rPr lang="en-US" sz="1200" err="1">
                <a:latin typeface="Consolas"/>
                <a:ea typeface="+mn-lt"/>
                <a:cs typeface="+mn-lt"/>
              </a:rPr>
              <a:t>mnogim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drugim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lokalnim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Židovima</a:t>
            </a:r>
            <a:r>
              <a:rPr lang="en-US" sz="1200" dirty="0">
                <a:latin typeface="Consolas"/>
                <a:ea typeface="+mn-lt"/>
                <a:cs typeface="+mn-lt"/>
              </a:rPr>
              <a:t>, </a:t>
            </a:r>
            <a:r>
              <a:rPr lang="en-US" sz="1200" err="1">
                <a:latin typeface="Consolas"/>
                <a:ea typeface="+mn-lt"/>
                <a:cs typeface="+mn-lt"/>
              </a:rPr>
              <a:t>ubačeni</a:t>
            </a:r>
            <a:r>
              <a:rPr lang="en-US" sz="1200" dirty="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zaključani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vlak</a:t>
            </a:r>
            <a:r>
              <a:rPr lang="en-US" sz="1200" dirty="0">
                <a:latin typeface="Consolas"/>
                <a:ea typeface="+mn-lt"/>
                <a:cs typeface="+mn-lt"/>
              </a:rPr>
              <a:t>; SS je </a:t>
            </a:r>
            <a:r>
              <a:rPr lang="en-US" sz="1200" err="1">
                <a:latin typeface="Consolas"/>
                <a:ea typeface="+mn-lt"/>
                <a:cs typeface="+mn-lt"/>
              </a:rPr>
              <a:t>prijetio</a:t>
            </a:r>
            <a:r>
              <a:rPr lang="en-US" sz="1200" dirty="0">
                <a:latin typeface="Consolas"/>
                <a:ea typeface="+mn-lt"/>
                <a:cs typeface="+mn-lt"/>
              </a:rPr>
              <a:t> da </a:t>
            </a:r>
            <a:r>
              <a:rPr lang="en-US" sz="1200" err="1">
                <a:latin typeface="Consolas"/>
                <a:ea typeface="+mn-lt"/>
                <a:cs typeface="+mn-lt"/>
              </a:rPr>
              <a:t>će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strijeljati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svakoga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tko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pokuša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otići</a:t>
            </a:r>
            <a:r>
              <a:rPr lang="en-US" sz="1200" dirty="0">
                <a:latin typeface="Consolas"/>
                <a:ea typeface="+mn-lt"/>
                <a:cs typeface="+mn-lt"/>
              </a:rPr>
              <a:t>.</a:t>
            </a: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Na </a:t>
            </a:r>
            <a:r>
              <a:rPr lang="en-US" sz="1200" err="1">
                <a:latin typeface="Consolas"/>
                <a:ea typeface="+mn-lt"/>
                <a:cs typeface="+mn-lt"/>
              </a:rPr>
              <a:t>kraju</a:t>
            </a:r>
            <a:r>
              <a:rPr lang="en-US" sz="1200" dirty="0">
                <a:latin typeface="Consolas"/>
                <a:ea typeface="+mn-lt"/>
                <a:cs typeface="+mn-lt"/>
              </a:rPr>
              <a:t> se </a:t>
            </a:r>
            <a:r>
              <a:rPr lang="en-US" sz="1200" err="1">
                <a:latin typeface="Consolas"/>
                <a:ea typeface="+mn-lt"/>
                <a:cs typeface="+mn-lt"/>
              </a:rPr>
              <a:t>vlak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zaustavio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na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maloj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željezničkoj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postaji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svima</a:t>
            </a:r>
            <a:r>
              <a:rPr lang="en-US" sz="1200" dirty="0">
                <a:latin typeface="Consolas"/>
                <a:ea typeface="+mn-lt"/>
                <a:cs typeface="+mn-lt"/>
              </a:rPr>
              <a:t> je </a:t>
            </a:r>
            <a:r>
              <a:rPr lang="en-US" sz="1200" err="1">
                <a:latin typeface="Consolas"/>
                <a:ea typeface="+mn-lt"/>
                <a:cs typeface="+mn-lt"/>
              </a:rPr>
              <a:t>naređeno</a:t>
            </a:r>
            <a:r>
              <a:rPr lang="en-US" sz="1200" dirty="0">
                <a:latin typeface="Consolas"/>
                <a:ea typeface="+mn-lt"/>
                <a:cs typeface="+mn-lt"/>
              </a:rPr>
              <a:t> da </a:t>
            </a:r>
            <a:r>
              <a:rPr lang="en-US" sz="1200" err="1">
                <a:latin typeface="Consolas"/>
                <a:ea typeface="+mn-lt"/>
                <a:cs typeface="+mn-lt"/>
              </a:rPr>
              <a:t>krenu</a:t>
            </a:r>
            <a:r>
              <a:rPr lang="en-US" sz="1200" dirty="0">
                <a:latin typeface="Consolas"/>
                <a:ea typeface="+mn-lt"/>
                <a:cs typeface="+mn-lt"/>
              </a:rPr>
              <a:t>. </a:t>
            </a:r>
            <a:r>
              <a:rPr lang="en-US" sz="1200" err="1">
                <a:latin typeface="Consolas"/>
                <a:ea typeface="+mn-lt"/>
                <a:cs typeface="+mn-lt"/>
              </a:rPr>
              <a:t>Provedeni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su</a:t>
            </a:r>
            <a:r>
              <a:rPr lang="en-US" sz="1200" dirty="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redovima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pokraj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gradića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i</a:t>
            </a:r>
            <a:r>
              <a:rPr lang="en-US" sz="1200" dirty="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šumu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prema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željezničkoj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pruzi</a:t>
            </a:r>
            <a:r>
              <a:rPr lang="en-US" sz="1200" dirty="0">
                <a:latin typeface="Consolas"/>
                <a:ea typeface="+mn-lt"/>
                <a:cs typeface="+mn-lt"/>
              </a:rPr>
              <a:t>. Tamo </a:t>
            </a:r>
            <a:r>
              <a:rPr lang="en-US" sz="1200" err="1">
                <a:latin typeface="Consolas"/>
                <a:ea typeface="+mn-lt"/>
                <a:cs typeface="+mn-lt"/>
              </a:rPr>
              <a:t>su</a:t>
            </a:r>
            <a:r>
              <a:rPr lang="en-US" sz="1200" dirty="0">
                <a:latin typeface="Consolas"/>
                <a:ea typeface="+mn-lt"/>
                <a:cs typeface="+mn-lt"/>
              </a:rPr>
              <a:t> SS-</a:t>
            </a:r>
            <a:r>
              <a:rPr lang="en-US" sz="1200" err="1">
                <a:latin typeface="Consolas"/>
                <a:ea typeface="+mn-lt"/>
                <a:cs typeface="+mn-lt"/>
              </a:rPr>
              <a:t>ovci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objavili</a:t>
            </a:r>
            <a:r>
              <a:rPr lang="en-US" sz="1200" dirty="0">
                <a:latin typeface="Consolas"/>
                <a:ea typeface="+mn-lt"/>
                <a:cs typeface="+mn-lt"/>
              </a:rPr>
              <a:t> da </a:t>
            </a:r>
            <a:r>
              <a:rPr lang="en-US" sz="1200" err="1">
                <a:latin typeface="Consolas"/>
                <a:ea typeface="+mn-lt"/>
                <a:cs typeface="+mn-lt"/>
              </a:rPr>
              <a:t>ih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više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neće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pratiti</a:t>
            </a:r>
            <a:r>
              <a:rPr lang="en-US" sz="1200" dirty="0">
                <a:latin typeface="Consolas"/>
                <a:ea typeface="+mn-lt"/>
                <a:cs typeface="+mn-lt"/>
              </a:rPr>
              <a:t>, </a:t>
            </a:r>
            <a:r>
              <a:rPr lang="en-US" sz="1200" err="1">
                <a:latin typeface="Consolas"/>
                <a:ea typeface="+mn-lt"/>
                <a:cs typeface="+mn-lt"/>
              </a:rPr>
              <a:t>već</a:t>
            </a:r>
            <a:r>
              <a:rPr lang="en-US" sz="1200" dirty="0">
                <a:latin typeface="Consolas"/>
                <a:ea typeface="+mn-lt"/>
                <a:cs typeface="+mn-lt"/>
              </a:rPr>
              <a:t> da </a:t>
            </a:r>
            <a:r>
              <a:rPr lang="en-US" sz="1200" err="1">
                <a:latin typeface="Consolas"/>
                <a:ea typeface="+mn-lt"/>
                <a:cs typeface="+mn-lt"/>
              </a:rPr>
              <a:t>će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slijediti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željeznicu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između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tračnica</a:t>
            </a:r>
            <a:r>
              <a:rPr lang="en-US" sz="1200" dirty="0">
                <a:latin typeface="Consolas"/>
                <a:ea typeface="+mn-lt"/>
                <a:cs typeface="+mn-lt"/>
              </a:rPr>
              <a:t>.</a:t>
            </a:r>
          </a:p>
          <a:p>
            <a:r>
              <a:rPr lang="en-US" sz="1200" err="1">
                <a:latin typeface="Consolas"/>
                <a:ea typeface="+mn-lt"/>
                <a:cs typeface="+mn-lt"/>
              </a:rPr>
              <a:t>Došli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su</a:t>
            </a:r>
            <a:r>
              <a:rPr lang="en-US" sz="1200" dirty="0">
                <a:latin typeface="Consolas"/>
                <a:ea typeface="+mn-lt"/>
                <a:cs typeface="+mn-lt"/>
              </a:rPr>
              <a:t> do </a:t>
            </a:r>
            <a:r>
              <a:rPr lang="en-US" sz="1200" err="1">
                <a:latin typeface="Consolas"/>
                <a:ea typeface="+mn-lt"/>
                <a:cs typeface="+mn-lt"/>
              </a:rPr>
              <a:t>malog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poljskog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zaseoka</a:t>
            </a:r>
            <a:r>
              <a:rPr lang="en-US" sz="1200" dirty="0">
                <a:latin typeface="Consolas"/>
                <a:ea typeface="+mn-lt"/>
                <a:cs typeface="+mn-lt"/>
              </a:rPr>
              <a:t>, a </a:t>
            </a:r>
            <a:r>
              <a:rPr lang="en-US" sz="1200" err="1">
                <a:latin typeface="Consolas"/>
                <a:ea typeface="+mn-lt"/>
                <a:cs typeface="+mn-lt"/>
              </a:rPr>
              <a:t>nakon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nekoliko</a:t>
            </a:r>
            <a:r>
              <a:rPr lang="en-US" sz="1200" dirty="0">
                <a:latin typeface="Consolas"/>
                <a:ea typeface="+mn-lt"/>
                <a:cs typeface="+mn-lt"/>
              </a:rPr>
              <a:t> sati </a:t>
            </a:r>
            <a:r>
              <a:rPr lang="en-US" sz="1200" err="1">
                <a:latin typeface="Consolas"/>
                <a:ea typeface="+mn-lt"/>
                <a:cs typeface="+mn-lt"/>
              </a:rPr>
              <a:t>stigla</a:t>
            </a:r>
            <a:r>
              <a:rPr lang="en-US" sz="1200" dirty="0">
                <a:latin typeface="Consolas"/>
                <a:ea typeface="+mn-lt"/>
                <a:cs typeface="+mn-lt"/>
              </a:rPr>
              <a:t> je </a:t>
            </a:r>
            <a:r>
              <a:rPr lang="en-US" sz="1200" err="1">
                <a:latin typeface="Consolas"/>
                <a:ea typeface="+mn-lt"/>
                <a:cs typeface="+mn-lt"/>
              </a:rPr>
              <a:t>poljska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policija</a:t>
            </a:r>
            <a:r>
              <a:rPr lang="en-US" sz="1200" dirty="0">
                <a:latin typeface="Consolas"/>
                <a:ea typeface="+mn-lt"/>
                <a:cs typeface="+mn-lt"/>
              </a:rPr>
              <a:t>. </a:t>
            </a:r>
            <a:r>
              <a:rPr lang="en-US" sz="1200" err="1">
                <a:latin typeface="Consolas"/>
                <a:ea typeface="+mn-lt"/>
                <a:cs typeface="+mn-lt"/>
              </a:rPr>
              <a:t>Martinova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obitelj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shvatila</a:t>
            </a:r>
            <a:r>
              <a:rPr lang="en-US" sz="1200" dirty="0">
                <a:latin typeface="Consolas"/>
                <a:ea typeface="+mn-lt"/>
                <a:cs typeface="+mn-lt"/>
              </a:rPr>
              <a:t> je da </a:t>
            </a:r>
            <a:r>
              <a:rPr lang="en-US" sz="1200" err="1">
                <a:latin typeface="Consolas"/>
                <a:ea typeface="+mn-lt"/>
                <a:cs typeface="+mn-lt"/>
              </a:rPr>
              <a:t>su</a:t>
            </a:r>
            <a:r>
              <a:rPr lang="en-US" sz="1200" dirty="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sada</a:t>
            </a:r>
            <a:r>
              <a:rPr lang="en-US" sz="1200" dirty="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Poljskoj</a:t>
            </a:r>
            <a:r>
              <a:rPr lang="en-US" sz="1200" dirty="0">
                <a:latin typeface="Consolas"/>
                <a:ea typeface="+mn-lt"/>
                <a:cs typeface="+mn-lt"/>
              </a:rPr>
              <a:t>.</a:t>
            </a:r>
          </a:p>
        </p:txBody>
      </p:sp>
      <p:pic>
        <p:nvPicPr>
          <p:cNvPr id="4" name="Picture 3" descr="Survivor Talk: Martin Kapel · Holocaust Centre North">
            <a:extLst>
              <a:ext uri="{FF2B5EF4-FFF2-40B4-BE49-F238E27FC236}">
                <a16:creationId xmlns:a16="http://schemas.microsoft.com/office/drawing/2014/main" id="{2F8A1D7F-729A-9069-ABEF-DBE5E629D2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45" r="11945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12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BBFE9-7888-88C2-DDBD-142CD817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15" y="1"/>
            <a:ext cx="5649882" cy="1980385"/>
          </a:xfrm>
        </p:spPr>
        <p:txBody>
          <a:bodyPr anchor="ctr">
            <a:normAutofit/>
          </a:bodyPr>
          <a:lstStyle/>
          <a:p>
            <a:r>
              <a:rPr lang="en-US" sz="3700"/>
              <a:t>Svjedočanstva Holokausta: </a:t>
            </a:r>
            <a:br>
              <a:rPr lang="en-US" sz="3700"/>
            </a:br>
            <a:r>
              <a:rPr lang="en-US" sz="3700"/>
              <a:t>4. Martin Kapel</a:t>
            </a:r>
          </a:p>
          <a:p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1CB5-DDB8-4010-5932-7E3ABC530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0" y="1719131"/>
            <a:ext cx="6096197" cy="5141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err="1">
                <a:latin typeface="Consolas"/>
                <a:ea typeface="+mn-lt"/>
                <a:cs typeface="+mn-lt"/>
              </a:rPr>
              <a:t>Obitelj</a:t>
            </a:r>
            <a:r>
              <a:rPr lang="en-US" sz="1400" dirty="0">
                <a:latin typeface="Consolas"/>
                <a:ea typeface="+mn-lt"/>
                <a:cs typeface="+mn-lt"/>
              </a:rPr>
              <a:t> je </a:t>
            </a:r>
            <a:r>
              <a:rPr lang="en-US" sz="1400" err="1">
                <a:latin typeface="Consolas"/>
                <a:ea typeface="+mn-lt"/>
                <a:cs typeface="+mn-lt"/>
              </a:rPr>
              <a:t>provela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osam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mjeseci</a:t>
            </a:r>
            <a:r>
              <a:rPr lang="en-US" sz="1400" dirty="0">
                <a:latin typeface="Consolas"/>
                <a:ea typeface="+mn-lt"/>
                <a:cs typeface="+mn-lt"/>
              </a:rPr>
              <a:t> u </a:t>
            </a:r>
            <a:r>
              <a:rPr lang="en-US" sz="1400" err="1">
                <a:latin typeface="Consolas"/>
                <a:ea typeface="+mn-lt"/>
                <a:cs typeface="+mn-lt"/>
              </a:rPr>
              <a:t>Krakowu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prije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nego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što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su</a:t>
            </a:r>
            <a:r>
              <a:rPr lang="en-US" sz="1400" dirty="0">
                <a:latin typeface="Consolas"/>
                <a:ea typeface="+mn-lt"/>
                <a:cs typeface="+mn-lt"/>
              </a:rPr>
              <a:t> se </a:t>
            </a:r>
            <a:r>
              <a:rPr lang="en-US" sz="1400" err="1">
                <a:latin typeface="Consolas"/>
                <a:ea typeface="+mn-lt"/>
                <a:cs typeface="+mn-lt"/>
              </a:rPr>
              <a:t>preselili</a:t>
            </a:r>
            <a:r>
              <a:rPr lang="en-US" sz="1400" dirty="0">
                <a:latin typeface="Consolas"/>
                <a:ea typeface="+mn-lt"/>
                <a:cs typeface="+mn-lt"/>
              </a:rPr>
              <a:t> s </a:t>
            </a:r>
            <a:r>
              <a:rPr lang="en-US" sz="1400" err="1">
                <a:latin typeface="Consolas"/>
                <a:ea typeface="+mn-lt"/>
                <a:cs typeface="+mn-lt"/>
              </a:rPr>
              <a:t>obitelji</a:t>
            </a:r>
            <a:r>
              <a:rPr lang="en-US" sz="1400" dirty="0">
                <a:latin typeface="Consolas"/>
                <a:ea typeface="+mn-lt"/>
                <a:cs typeface="+mn-lt"/>
              </a:rPr>
              <a:t> u </a:t>
            </a:r>
            <a:r>
              <a:rPr lang="en-US" sz="1400" err="1">
                <a:latin typeface="Consolas"/>
                <a:ea typeface="+mn-lt"/>
                <a:cs typeface="+mn-lt"/>
              </a:rPr>
              <a:t>malo</a:t>
            </a:r>
            <a:r>
              <a:rPr lang="en-US" sz="1400" dirty="0">
                <a:latin typeface="Consolas"/>
                <a:ea typeface="+mn-lt"/>
                <a:cs typeface="+mn-lt"/>
              </a:rPr>
              <a:t> </a:t>
            </a:r>
            <a:r>
              <a:rPr lang="en-US" sz="1400" err="1">
                <a:latin typeface="Consolas"/>
                <a:ea typeface="+mn-lt"/>
                <a:cs typeface="+mn-lt"/>
              </a:rPr>
              <a:t>selo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zvano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Brzesko</a:t>
            </a:r>
            <a:r>
              <a:rPr lang="en-US" sz="1400" dirty="0">
                <a:latin typeface="Consolas"/>
                <a:ea typeface="+mn-lt"/>
                <a:cs typeface="+mn-lt"/>
              </a:rPr>
              <a:t> u </a:t>
            </a:r>
            <a:r>
              <a:rPr lang="en-US" sz="1400" err="1">
                <a:latin typeface="Consolas"/>
                <a:ea typeface="+mn-lt"/>
                <a:cs typeface="+mn-lt"/>
              </a:rPr>
              <a:t>lipnju</a:t>
            </a:r>
            <a:r>
              <a:rPr lang="en-US" sz="1400" dirty="0">
                <a:latin typeface="Consolas"/>
                <a:ea typeface="+mn-lt"/>
                <a:cs typeface="+mn-lt"/>
              </a:rPr>
              <a:t> 1939.</a:t>
            </a:r>
          </a:p>
          <a:p>
            <a:r>
              <a:rPr lang="en-US" sz="1400" dirty="0">
                <a:latin typeface="Consolas"/>
                <a:ea typeface="+mn-lt"/>
                <a:cs typeface="+mn-lt"/>
              </a:rPr>
              <a:t>S </a:t>
            </a:r>
            <a:r>
              <a:rPr lang="en-US" sz="1400" err="1">
                <a:latin typeface="Consolas"/>
                <a:ea typeface="+mn-lt"/>
                <a:cs typeface="+mn-lt"/>
              </a:rPr>
              <a:t>obzirom</a:t>
            </a:r>
            <a:r>
              <a:rPr lang="en-US" sz="1400" dirty="0">
                <a:latin typeface="Consolas"/>
                <a:ea typeface="+mn-lt"/>
                <a:cs typeface="+mn-lt"/>
              </a:rPr>
              <a:t> da </a:t>
            </a:r>
            <a:r>
              <a:rPr lang="en-US" sz="1400" err="1">
                <a:latin typeface="Consolas"/>
                <a:ea typeface="+mn-lt"/>
                <a:cs typeface="+mn-lt"/>
              </a:rPr>
              <a:t>su</a:t>
            </a:r>
            <a:r>
              <a:rPr lang="en-US" sz="1400" dirty="0">
                <a:latin typeface="Consolas"/>
                <a:ea typeface="+mn-lt"/>
                <a:cs typeface="+mn-lt"/>
              </a:rPr>
              <a:t> Martin </a:t>
            </a:r>
            <a:r>
              <a:rPr lang="en-US" sz="1400" err="1">
                <a:latin typeface="Consolas"/>
                <a:ea typeface="+mn-lt"/>
                <a:cs typeface="+mn-lt"/>
              </a:rPr>
              <a:t>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njegova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sestra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bili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žrtve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Polenaktiona</a:t>
            </a:r>
            <a:r>
              <a:rPr lang="en-US" sz="1400" dirty="0">
                <a:latin typeface="Consolas"/>
                <a:ea typeface="+mn-lt"/>
                <a:cs typeface="+mn-lt"/>
              </a:rPr>
              <a:t>, to je </a:t>
            </a:r>
            <a:r>
              <a:rPr lang="en-US" sz="1400" err="1">
                <a:latin typeface="Consolas"/>
                <a:ea typeface="+mn-lt"/>
                <a:cs typeface="+mn-lt"/>
              </a:rPr>
              <a:t>Martinovoj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majci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omogućilo</a:t>
            </a:r>
            <a:r>
              <a:rPr lang="en-US" sz="1400" dirty="0">
                <a:latin typeface="Consolas"/>
                <a:ea typeface="+mn-lt"/>
                <a:cs typeface="+mn-lt"/>
              </a:rPr>
              <a:t> da </a:t>
            </a:r>
            <a:r>
              <a:rPr lang="en-US" sz="1400" err="1">
                <a:latin typeface="Consolas"/>
                <a:ea typeface="+mn-lt"/>
                <a:cs typeface="+mn-lt"/>
              </a:rPr>
              <a:t>nađe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mjesta</a:t>
            </a:r>
            <a:r>
              <a:rPr lang="en-US" sz="1400" dirty="0">
                <a:latin typeface="Consolas"/>
                <a:ea typeface="+mn-lt"/>
                <a:cs typeface="+mn-lt"/>
              </a:rPr>
              <a:t> za Martina </a:t>
            </a:r>
            <a:r>
              <a:rPr lang="en-US" sz="1400" err="1">
                <a:latin typeface="Consolas"/>
                <a:ea typeface="+mn-lt"/>
                <a:cs typeface="+mn-lt"/>
              </a:rPr>
              <a:t>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njegovu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sestru</a:t>
            </a:r>
            <a:r>
              <a:rPr lang="en-US" sz="1400" dirty="0">
                <a:latin typeface="Consolas"/>
                <a:ea typeface="+mn-lt"/>
                <a:cs typeface="+mn-lt"/>
              </a:rPr>
              <a:t> u </a:t>
            </a:r>
            <a:r>
              <a:rPr lang="en-US" sz="1400" err="1">
                <a:latin typeface="Consolas"/>
                <a:ea typeface="+mn-lt"/>
                <a:cs typeface="+mn-lt"/>
              </a:rPr>
              <a:t>Kindertransportu</a:t>
            </a:r>
            <a:r>
              <a:rPr lang="en-US" sz="1400" dirty="0">
                <a:latin typeface="Consolas"/>
                <a:ea typeface="+mn-lt"/>
                <a:cs typeface="+mn-lt"/>
              </a:rPr>
              <a:t> za </a:t>
            </a:r>
            <a:r>
              <a:rPr lang="en-US" sz="1400" err="1">
                <a:latin typeface="Consolas"/>
                <a:ea typeface="+mn-lt"/>
                <a:cs typeface="+mn-lt"/>
              </a:rPr>
              <a:t>Britaniju</a:t>
            </a:r>
            <a:r>
              <a:rPr lang="en-US" sz="1400" dirty="0">
                <a:latin typeface="Consolas"/>
                <a:ea typeface="+mn-lt"/>
                <a:cs typeface="+mn-lt"/>
              </a:rPr>
              <a:t>. </a:t>
            </a:r>
            <a:r>
              <a:rPr lang="en-US" sz="1400" err="1">
                <a:latin typeface="Consolas"/>
                <a:ea typeface="+mn-lt"/>
                <a:cs typeface="+mn-lt"/>
              </a:rPr>
              <a:t>Iz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Krakowa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su</a:t>
            </a:r>
            <a:r>
              <a:rPr lang="en-US" sz="1400" dirty="0">
                <a:latin typeface="Consolas"/>
                <a:ea typeface="+mn-lt"/>
                <a:cs typeface="+mn-lt"/>
              </a:rPr>
              <a:t> Martin </a:t>
            </a:r>
            <a:r>
              <a:rPr lang="en-US" sz="1400" err="1">
                <a:latin typeface="Consolas"/>
                <a:ea typeface="+mn-lt"/>
                <a:cs typeface="+mn-lt"/>
              </a:rPr>
              <a:t>i</a:t>
            </a:r>
            <a:r>
              <a:rPr lang="en-US" sz="1400" dirty="0">
                <a:latin typeface="Consolas"/>
                <a:ea typeface="+mn-lt"/>
                <a:cs typeface="+mn-lt"/>
              </a:rPr>
              <a:t> Elfriede </a:t>
            </a:r>
            <a:r>
              <a:rPr lang="en-US" sz="1400" err="1">
                <a:latin typeface="Consolas"/>
                <a:ea typeface="+mn-lt"/>
                <a:cs typeface="+mn-lt"/>
              </a:rPr>
              <a:t>otputovali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vlakom</a:t>
            </a:r>
            <a:r>
              <a:rPr lang="en-US" sz="1400" dirty="0">
                <a:latin typeface="Consolas"/>
                <a:ea typeface="+mn-lt"/>
                <a:cs typeface="+mn-lt"/>
              </a:rPr>
              <a:t> u </a:t>
            </a:r>
            <a:r>
              <a:rPr lang="en-US" sz="1400" err="1">
                <a:latin typeface="Consolas"/>
                <a:ea typeface="+mn-lt"/>
                <a:cs typeface="+mn-lt"/>
              </a:rPr>
              <a:t>Varšavu</a:t>
            </a:r>
            <a:r>
              <a:rPr lang="en-US" sz="1400" dirty="0">
                <a:latin typeface="Consolas"/>
                <a:ea typeface="+mn-lt"/>
                <a:cs typeface="+mn-lt"/>
              </a:rPr>
              <a:t> u </a:t>
            </a:r>
            <a:r>
              <a:rPr lang="en-US" sz="1400" err="1">
                <a:latin typeface="Consolas"/>
                <a:ea typeface="+mn-lt"/>
                <a:cs typeface="+mn-lt"/>
              </a:rPr>
              <a:t>luku</a:t>
            </a:r>
            <a:r>
              <a:rPr lang="en-US" sz="1400" dirty="0">
                <a:latin typeface="Consolas"/>
                <a:ea typeface="+mn-lt"/>
                <a:cs typeface="+mn-lt"/>
              </a:rPr>
              <a:t> Gdynia 25. </a:t>
            </a:r>
            <a:r>
              <a:rPr lang="en-US" sz="1400" err="1">
                <a:latin typeface="Consolas"/>
                <a:ea typeface="+mn-lt"/>
                <a:cs typeface="+mn-lt"/>
              </a:rPr>
              <a:t>kolovoza</a:t>
            </a:r>
            <a:r>
              <a:rPr lang="en-US" sz="1400" dirty="0">
                <a:latin typeface="Consolas"/>
                <a:ea typeface="+mn-lt"/>
                <a:cs typeface="+mn-lt"/>
              </a:rPr>
              <a:t> 1939. </a:t>
            </a:r>
            <a:r>
              <a:rPr lang="en-US" sz="1400" err="1">
                <a:latin typeface="Consolas"/>
                <a:ea typeface="+mn-lt"/>
                <a:cs typeface="+mn-lt"/>
              </a:rPr>
              <a:t>Ukrcali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su</a:t>
            </a:r>
            <a:r>
              <a:rPr lang="en-US" sz="1400" dirty="0">
                <a:latin typeface="Consolas"/>
                <a:ea typeface="+mn-lt"/>
                <a:cs typeface="+mn-lt"/>
              </a:rPr>
              <a:t> se </a:t>
            </a:r>
            <a:r>
              <a:rPr lang="en-US" sz="1400" err="1">
                <a:latin typeface="Consolas"/>
                <a:ea typeface="+mn-lt"/>
                <a:cs typeface="+mn-lt"/>
              </a:rPr>
              <a:t>na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brod</a:t>
            </a:r>
            <a:r>
              <a:rPr lang="en-US" sz="1400" dirty="0">
                <a:latin typeface="Consolas"/>
                <a:ea typeface="+mn-lt"/>
                <a:cs typeface="+mn-lt"/>
              </a:rPr>
              <a:t> za </a:t>
            </a:r>
            <a:r>
              <a:rPr lang="en-US" sz="1400" err="1">
                <a:latin typeface="Consolas"/>
                <a:ea typeface="+mn-lt"/>
                <a:cs typeface="+mn-lt"/>
              </a:rPr>
              <a:t>Englesku</a:t>
            </a:r>
            <a:r>
              <a:rPr lang="en-US" sz="1400" dirty="0">
                <a:latin typeface="Consolas"/>
                <a:ea typeface="+mn-lt"/>
                <a:cs typeface="+mn-lt"/>
              </a:rPr>
              <a:t>, a u </a:t>
            </a:r>
            <a:r>
              <a:rPr lang="en-US" sz="1400" err="1">
                <a:latin typeface="Consolas"/>
                <a:ea typeface="+mn-lt"/>
                <a:cs typeface="+mn-lt"/>
              </a:rPr>
              <a:t>Londonu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ih</a:t>
            </a:r>
            <a:r>
              <a:rPr lang="en-US" sz="1400" dirty="0">
                <a:latin typeface="Consolas"/>
                <a:ea typeface="+mn-lt"/>
                <a:cs typeface="+mn-lt"/>
              </a:rPr>
              <a:t> je </a:t>
            </a:r>
            <a:r>
              <a:rPr lang="en-US" sz="1400" err="1">
                <a:latin typeface="Consolas"/>
                <a:ea typeface="+mn-lt"/>
                <a:cs typeface="+mn-lt"/>
              </a:rPr>
              <a:t>dočekala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njihova</a:t>
            </a:r>
            <a:r>
              <a:rPr lang="en-US" sz="1400" dirty="0">
                <a:latin typeface="Consolas"/>
                <a:ea typeface="+mn-lt"/>
                <a:cs typeface="+mn-lt"/>
              </a:rPr>
              <a:t> nova </a:t>
            </a:r>
            <a:r>
              <a:rPr lang="en-US" sz="1400" err="1">
                <a:latin typeface="Consolas"/>
                <a:ea typeface="+mn-lt"/>
                <a:cs typeface="+mn-lt"/>
              </a:rPr>
              <a:t>udomiteljica</a:t>
            </a:r>
            <a:r>
              <a:rPr lang="en-US" sz="1400" dirty="0">
                <a:latin typeface="Consolas"/>
                <a:ea typeface="+mn-lt"/>
                <a:cs typeface="+mn-lt"/>
              </a:rPr>
              <a:t>.</a:t>
            </a:r>
          </a:p>
          <a:p>
            <a:r>
              <a:rPr lang="en-US" sz="1400" dirty="0">
                <a:latin typeface="Consolas"/>
                <a:ea typeface="+mn-lt"/>
                <a:cs typeface="+mn-lt"/>
              </a:rPr>
              <a:t>Dana 14. </a:t>
            </a:r>
            <a:r>
              <a:rPr lang="en-US" sz="1400" err="1">
                <a:latin typeface="Consolas"/>
                <a:ea typeface="+mn-lt"/>
                <a:cs typeface="+mn-lt"/>
              </a:rPr>
              <a:t>studenog</a:t>
            </a:r>
            <a:r>
              <a:rPr lang="en-US" sz="1400" dirty="0">
                <a:latin typeface="Consolas"/>
                <a:ea typeface="+mn-lt"/>
                <a:cs typeface="+mn-lt"/>
              </a:rPr>
              <a:t> 1940. Coventry je </a:t>
            </a:r>
            <a:r>
              <a:rPr lang="en-US" sz="1400" err="1">
                <a:latin typeface="Consolas"/>
                <a:ea typeface="+mn-lt"/>
                <a:cs typeface="+mn-lt"/>
              </a:rPr>
              <a:t>doživio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najžešći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zračni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napad</a:t>
            </a:r>
            <a:r>
              <a:rPr lang="en-US" sz="1400" dirty="0">
                <a:latin typeface="Consolas"/>
                <a:ea typeface="+mn-lt"/>
                <a:cs typeface="+mn-lt"/>
              </a:rPr>
              <a:t> u ratu. Martin </a:t>
            </a:r>
            <a:r>
              <a:rPr lang="en-US" sz="1400" err="1">
                <a:latin typeface="Consolas"/>
                <a:ea typeface="+mn-lt"/>
                <a:cs typeface="+mn-lt"/>
              </a:rPr>
              <a:t>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njegova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udomiteljska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obitelj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morali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su</a:t>
            </a:r>
            <a:r>
              <a:rPr lang="en-US" sz="1400" dirty="0">
                <a:latin typeface="Consolas"/>
                <a:ea typeface="+mn-lt"/>
                <a:cs typeface="+mn-lt"/>
              </a:rPr>
              <a:t> se </a:t>
            </a:r>
            <a:r>
              <a:rPr lang="en-US" sz="1400" err="1">
                <a:latin typeface="Consolas"/>
                <a:ea typeface="+mn-lt"/>
                <a:cs typeface="+mn-lt"/>
              </a:rPr>
              <a:t>sakriti</a:t>
            </a:r>
            <a:r>
              <a:rPr lang="en-US" sz="1400" dirty="0">
                <a:latin typeface="Consolas"/>
                <a:ea typeface="+mn-lt"/>
                <a:cs typeface="+mn-lt"/>
              </a:rPr>
              <a:t> u </a:t>
            </a:r>
            <a:r>
              <a:rPr lang="en-US" sz="1400" err="1">
                <a:latin typeface="Consolas"/>
                <a:ea typeface="+mn-lt"/>
                <a:cs typeface="+mn-lt"/>
              </a:rPr>
              <a:t>malom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ormariću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ispod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stepenica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gdje</a:t>
            </a:r>
            <a:r>
              <a:rPr lang="en-US" sz="1400" dirty="0">
                <a:latin typeface="Consolas"/>
                <a:ea typeface="+mn-lt"/>
                <a:cs typeface="+mn-lt"/>
              </a:rPr>
              <a:t> se, </a:t>
            </a:r>
            <a:r>
              <a:rPr lang="en-US" sz="1400" err="1">
                <a:latin typeface="Consolas"/>
                <a:ea typeface="+mn-lt"/>
                <a:cs typeface="+mn-lt"/>
              </a:rPr>
              <a:t>sjeća</a:t>
            </a:r>
            <a:r>
              <a:rPr lang="en-US" sz="1400" dirty="0">
                <a:latin typeface="Consolas"/>
                <a:ea typeface="+mn-lt"/>
                <a:cs typeface="+mn-lt"/>
              </a:rPr>
              <a:t> se, </a:t>
            </a:r>
            <a:r>
              <a:rPr lang="en-US" sz="1400" err="1">
                <a:latin typeface="Consolas"/>
                <a:ea typeface="+mn-lt"/>
                <a:cs typeface="+mn-lt"/>
              </a:rPr>
              <a:t>uplašio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opakog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obiteljskog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psa.</a:t>
            </a:r>
            <a:endParaRPr lang="en-US" sz="1400">
              <a:latin typeface="Consolas"/>
              <a:ea typeface="+mn-lt"/>
              <a:cs typeface="+mn-lt"/>
            </a:endParaRPr>
          </a:p>
          <a:p>
            <a:r>
              <a:rPr lang="en-US" sz="1400" err="1">
                <a:latin typeface="Consolas"/>
                <a:ea typeface="+mn-lt"/>
                <a:cs typeface="+mn-lt"/>
              </a:rPr>
              <a:t>Martinova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majka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uspjela</a:t>
            </a:r>
            <a:r>
              <a:rPr lang="en-US" sz="1400" dirty="0">
                <a:latin typeface="Consolas"/>
                <a:ea typeface="+mn-lt"/>
                <a:cs typeface="+mn-lt"/>
              </a:rPr>
              <a:t> je </a:t>
            </a:r>
            <a:r>
              <a:rPr lang="en-US" sz="1400" err="1">
                <a:latin typeface="Consolas"/>
                <a:ea typeface="+mn-lt"/>
                <a:cs typeface="+mn-lt"/>
              </a:rPr>
              <a:t>pobjeći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iz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Poljske</a:t>
            </a:r>
            <a:r>
              <a:rPr lang="en-US" sz="1400" dirty="0">
                <a:latin typeface="Consolas"/>
                <a:ea typeface="+mn-lt"/>
                <a:cs typeface="+mn-lt"/>
              </a:rPr>
              <a:t> u </a:t>
            </a:r>
            <a:r>
              <a:rPr lang="en-US" sz="1400" err="1">
                <a:latin typeface="Consolas"/>
                <a:ea typeface="+mn-lt"/>
                <a:cs typeface="+mn-lt"/>
              </a:rPr>
              <a:t>Francusku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preživjela</a:t>
            </a:r>
            <a:r>
              <a:rPr lang="en-US" sz="1400" dirty="0">
                <a:latin typeface="Consolas"/>
                <a:ea typeface="+mn-lt"/>
                <a:cs typeface="+mn-lt"/>
              </a:rPr>
              <a:t> rat. </a:t>
            </a:r>
            <a:r>
              <a:rPr lang="en-US" sz="1400" err="1">
                <a:latin typeface="Consolas"/>
                <a:ea typeface="+mn-lt"/>
                <a:cs typeface="+mn-lt"/>
              </a:rPr>
              <a:t>Iako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su</a:t>
            </a:r>
            <a:r>
              <a:rPr lang="en-US" sz="1400" dirty="0">
                <a:latin typeface="Consolas"/>
                <a:ea typeface="+mn-lt"/>
                <a:cs typeface="+mn-lt"/>
              </a:rPr>
              <a:t> se </a:t>
            </a:r>
            <a:r>
              <a:rPr lang="en-US" sz="1400" err="1">
                <a:latin typeface="Consolas"/>
                <a:ea typeface="+mn-lt"/>
                <a:cs typeface="+mn-lt"/>
              </a:rPr>
              <a:t>nakon</a:t>
            </a:r>
            <a:r>
              <a:rPr lang="en-US" sz="1400" dirty="0">
                <a:latin typeface="Consolas"/>
                <a:ea typeface="+mn-lt"/>
                <a:cs typeface="+mn-lt"/>
              </a:rPr>
              <a:t> rata </a:t>
            </a:r>
            <a:r>
              <a:rPr lang="en-US" sz="1400" err="1">
                <a:latin typeface="Consolas"/>
                <a:ea typeface="+mn-lt"/>
                <a:cs typeface="+mn-lt"/>
              </a:rPr>
              <a:t>ponovno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susreli</a:t>
            </a:r>
            <a:r>
              <a:rPr lang="en-US" sz="1400" dirty="0">
                <a:latin typeface="Consolas"/>
                <a:ea typeface="+mn-lt"/>
                <a:cs typeface="+mn-lt"/>
              </a:rPr>
              <a:t>, </a:t>
            </a:r>
            <a:r>
              <a:rPr lang="en-US" sz="1400" err="1">
                <a:latin typeface="Consolas"/>
                <a:ea typeface="+mn-lt"/>
                <a:cs typeface="+mn-lt"/>
              </a:rPr>
              <a:t>vezu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nisu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uspjeli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obnoviti</a:t>
            </a:r>
            <a:r>
              <a:rPr lang="en-US" sz="1400" dirty="0">
                <a:latin typeface="Consolas"/>
                <a:ea typeface="+mn-lt"/>
                <a:cs typeface="+mn-lt"/>
              </a:rPr>
              <a:t>. </a:t>
            </a:r>
            <a:r>
              <a:rPr lang="en-US" sz="1400" err="1">
                <a:latin typeface="Consolas"/>
                <a:ea typeface="+mn-lt"/>
                <a:cs typeface="+mn-lt"/>
              </a:rPr>
              <a:t>Nitko</a:t>
            </a:r>
            <a:r>
              <a:rPr lang="en-US" sz="1400" dirty="0">
                <a:latin typeface="Consolas"/>
                <a:ea typeface="+mn-lt"/>
                <a:cs typeface="+mn-lt"/>
              </a:rPr>
              <a:t> od </a:t>
            </a:r>
            <a:r>
              <a:rPr lang="en-US" sz="1400" err="1">
                <a:latin typeface="Consolas"/>
                <a:ea typeface="+mn-lt"/>
                <a:cs typeface="+mn-lt"/>
              </a:rPr>
              <a:t>njegovih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rođaka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iz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Poljske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nije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preživio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holokaust</a:t>
            </a:r>
            <a:r>
              <a:rPr lang="en-US" sz="1400" dirty="0">
                <a:latin typeface="Consolas"/>
                <a:ea typeface="+mn-lt"/>
                <a:cs typeface="+mn-lt"/>
              </a:rPr>
              <a:t>.</a:t>
            </a:r>
            <a:endParaRPr lang="en-US" sz="1400">
              <a:latin typeface="Consolas"/>
            </a:endParaRPr>
          </a:p>
        </p:txBody>
      </p:sp>
      <p:pic>
        <p:nvPicPr>
          <p:cNvPr id="4" name="Picture 3" descr="Martin Kapel · Holocaust Centre North">
            <a:extLst>
              <a:ext uri="{FF2B5EF4-FFF2-40B4-BE49-F238E27FC236}">
                <a16:creationId xmlns:a16="http://schemas.microsoft.com/office/drawing/2014/main" id="{012E95F7-D3B0-5354-DBD1-9401B3F1A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4" r="25204" b="-7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03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1BE15-B029-43B5-3787-60100E03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61" y="273996"/>
            <a:ext cx="4919046" cy="873406"/>
          </a:xfrm>
        </p:spPr>
        <p:txBody>
          <a:bodyPr anchor="ctr">
            <a:normAutofit fontScale="90000"/>
          </a:bodyPr>
          <a:lstStyle/>
          <a:p>
            <a:r>
              <a:rPr lang="en-US" sz="3700" dirty="0" err="1"/>
              <a:t>Svjedočanstva</a:t>
            </a:r>
            <a:r>
              <a:rPr lang="en-US" sz="3700" dirty="0"/>
              <a:t> </a:t>
            </a:r>
            <a:r>
              <a:rPr lang="en-US" sz="3700" dirty="0" err="1"/>
              <a:t>Holokausta</a:t>
            </a:r>
            <a:r>
              <a:rPr lang="en-US" sz="3700" dirty="0"/>
              <a:t>:</a:t>
            </a:r>
            <a:br>
              <a:rPr lang="en-US" sz="3700" dirty="0"/>
            </a:br>
            <a:r>
              <a:rPr lang="en-US" sz="3700" dirty="0"/>
              <a:t>5. John </a:t>
            </a:r>
            <a:r>
              <a:rPr lang="en-US" sz="3700" dirty="0" err="1"/>
              <a:t>Chillag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1A917-1C23-B6F4-68B0-E84DB5053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64" y="2286000"/>
            <a:ext cx="5954661" cy="4571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100" dirty="0">
                <a:latin typeface="Consolas"/>
                <a:ea typeface="+mn-lt"/>
                <a:cs typeface="+mn-lt"/>
              </a:rPr>
              <a:t>John je </a:t>
            </a:r>
            <a:r>
              <a:rPr lang="en-US" sz="1100" err="1">
                <a:latin typeface="Consolas"/>
                <a:ea typeface="+mn-lt"/>
                <a:cs typeface="+mn-lt"/>
              </a:rPr>
              <a:t>rođen</a:t>
            </a:r>
            <a:r>
              <a:rPr lang="en-US" sz="1100" dirty="0">
                <a:latin typeface="Consolas"/>
                <a:ea typeface="+mn-lt"/>
                <a:cs typeface="+mn-lt"/>
              </a:rPr>
              <a:t> u </a:t>
            </a:r>
            <a:r>
              <a:rPr lang="en-US" sz="1100" err="1">
                <a:latin typeface="Consolas"/>
                <a:ea typeface="+mn-lt"/>
                <a:cs typeface="+mn-lt"/>
              </a:rPr>
              <a:t>Beču</a:t>
            </a:r>
            <a:r>
              <a:rPr lang="en-US" sz="1100" dirty="0">
                <a:latin typeface="Consolas"/>
                <a:ea typeface="+mn-lt"/>
                <a:cs typeface="+mn-lt"/>
              </a:rPr>
              <a:t> u </a:t>
            </a:r>
            <a:r>
              <a:rPr lang="en-US" sz="1100" err="1">
                <a:latin typeface="Consolas"/>
                <a:ea typeface="+mn-lt"/>
                <a:cs typeface="+mn-lt"/>
              </a:rPr>
              <a:t>travnju</a:t>
            </a:r>
            <a:r>
              <a:rPr lang="en-US" sz="1100" dirty="0">
                <a:latin typeface="Consolas"/>
                <a:ea typeface="+mn-lt"/>
                <a:cs typeface="+mn-lt"/>
              </a:rPr>
              <a:t> 1927. od oca </a:t>
            </a:r>
            <a:r>
              <a:rPr lang="en-US" sz="1100" err="1">
                <a:latin typeface="Consolas"/>
                <a:ea typeface="+mn-lt"/>
                <a:cs typeface="+mn-lt"/>
              </a:rPr>
              <a:t>Mađara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majke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Čehinje</a:t>
            </a:r>
            <a:r>
              <a:rPr lang="en-US" sz="1100" dirty="0">
                <a:latin typeface="Consolas"/>
                <a:ea typeface="+mn-lt"/>
                <a:cs typeface="+mn-lt"/>
              </a:rPr>
              <a:t>. </a:t>
            </a:r>
            <a:r>
              <a:rPr lang="en-US" sz="1100" err="1">
                <a:latin typeface="Consolas"/>
                <a:ea typeface="+mn-lt"/>
                <a:cs typeface="+mn-lt"/>
              </a:rPr>
              <a:t>Zbog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turbulentne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političke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klime</a:t>
            </a:r>
            <a:r>
              <a:rPr lang="en-US" sz="1100" dirty="0">
                <a:latin typeface="Consolas"/>
                <a:ea typeface="+mn-lt"/>
                <a:cs typeface="+mn-lt"/>
              </a:rPr>
              <a:t> u </a:t>
            </a:r>
            <a:r>
              <a:rPr lang="en-US" sz="1100" err="1">
                <a:latin typeface="Consolas"/>
                <a:ea typeface="+mn-lt"/>
                <a:cs typeface="+mn-lt"/>
              </a:rPr>
              <a:t>Austriji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obitelj</a:t>
            </a:r>
            <a:r>
              <a:rPr lang="en-US" sz="1100" dirty="0">
                <a:latin typeface="Consolas"/>
                <a:ea typeface="+mn-lt"/>
                <a:cs typeface="+mn-lt"/>
              </a:rPr>
              <a:t> se 1934. </a:t>
            </a:r>
            <a:r>
              <a:rPr lang="en-US" sz="1100" err="1">
                <a:latin typeface="Consolas"/>
                <a:ea typeface="+mn-lt"/>
                <a:cs typeface="+mn-lt"/>
              </a:rPr>
              <a:t>preselila</a:t>
            </a:r>
            <a:r>
              <a:rPr lang="en-US" sz="1100" dirty="0">
                <a:latin typeface="Consolas"/>
                <a:ea typeface="+mn-lt"/>
                <a:cs typeface="+mn-lt"/>
              </a:rPr>
              <a:t> u grad </a:t>
            </a:r>
            <a:r>
              <a:rPr lang="en-US" sz="1100" err="1">
                <a:latin typeface="Consolas"/>
                <a:ea typeface="+mn-lt"/>
                <a:cs typeface="+mn-lt"/>
              </a:rPr>
              <a:t>Györ</a:t>
            </a:r>
            <a:r>
              <a:rPr lang="en-US" sz="1100" dirty="0">
                <a:latin typeface="Consolas"/>
                <a:ea typeface="+mn-lt"/>
                <a:cs typeface="+mn-lt"/>
              </a:rPr>
              <a:t> u </a:t>
            </a:r>
            <a:r>
              <a:rPr lang="en-US" sz="1100" err="1">
                <a:latin typeface="Consolas"/>
                <a:ea typeface="+mn-lt"/>
                <a:cs typeface="+mn-lt"/>
              </a:rPr>
              <a:t>sjeverozapadnoj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Mađarskoj</a:t>
            </a:r>
            <a:r>
              <a:rPr lang="en-US" sz="1100" dirty="0">
                <a:latin typeface="Consolas"/>
                <a:ea typeface="+mn-lt"/>
                <a:cs typeface="+mn-lt"/>
              </a:rPr>
              <a:t>.</a:t>
            </a:r>
          </a:p>
          <a:p>
            <a:r>
              <a:rPr lang="en-US" sz="1100" dirty="0">
                <a:latin typeface="Consolas"/>
                <a:ea typeface="+mn-lt"/>
                <a:cs typeface="+mn-lt"/>
              </a:rPr>
              <a:t>U </a:t>
            </a:r>
            <a:r>
              <a:rPr lang="en-US" sz="1100" err="1">
                <a:latin typeface="Consolas"/>
                <a:ea typeface="+mn-lt"/>
                <a:cs typeface="+mn-lt"/>
              </a:rPr>
              <a:t>ožujku</a:t>
            </a:r>
            <a:r>
              <a:rPr lang="en-US" sz="1100" dirty="0">
                <a:latin typeface="Consolas"/>
                <a:ea typeface="+mn-lt"/>
                <a:cs typeface="+mn-lt"/>
              </a:rPr>
              <a:t> 1944. </a:t>
            </a:r>
            <a:r>
              <a:rPr lang="en-US" sz="1100" err="1">
                <a:latin typeface="Consolas"/>
                <a:ea typeface="+mn-lt"/>
                <a:cs typeface="+mn-lt"/>
              </a:rPr>
              <a:t>Nijemci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su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napali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Mađarsku</a:t>
            </a:r>
            <a:r>
              <a:rPr lang="en-US" sz="1100" dirty="0">
                <a:latin typeface="Consolas"/>
                <a:ea typeface="+mn-lt"/>
                <a:cs typeface="+mn-lt"/>
              </a:rPr>
              <a:t>. </a:t>
            </a:r>
            <a:r>
              <a:rPr lang="en-US" sz="1100" err="1">
                <a:latin typeface="Consolas"/>
                <a:ea typeface="+mn-lt"/>
                <a:cs typeface="+mn-lt"/>
              </a:rPr>
              <a:t>Život</a:t>
            </a:r>
            <a:r>
              <a:rPr lang="en-US" sz="1100" dirty="0">
                <a:latin typeface="Consolas"/>
                <a:ea typeface="+mn-lt"/>
                <a:cs typeface="+mn-lt"/>
              </a:rPr>
              <a:t> se </a:t>
            </a:r>
            <a:r>
              <a:rPr lang="en-US" sz="1100" err="1">
                <a:latin typeface="Consolas"/>
                <a:ea typeface="+mn-lt"/>
                <a:cs typeface="+mn-lt"/>
              </a:rPr>
              <a:t>Johnu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njegovoj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obitelji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promijenio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preko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noći</a:t>
            </a:r>
            <a:r>
              <a:rPr lang="en-US" sz="1100" dirty="0">
                <a:latin typeface="Consolas"/>
                <a:ea typeface="+mn-lt"/>
                <a:cs typeface="+mn-lt"/>
              </a:rPr>
              <a:t>. Morali </a:t>
            </a:r>
            <a:r>
              <a:rPr lang="en-US" sz="1100" err="1">
                <a:latin typeface="Consolas"/>
                <a:ea typeface="+mn-lt"/>
                <a:cs typeface="+mn-lt"/>
              </a:rPr>
              <a:t>su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odmah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početi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nositi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žutu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zvijezdu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na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odjeći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i</a:t>
            </a:r>
            <a:r>
              <a:rPr lang="en-US" sz="1100" dirty="0">
                <a:latin typeface="Consolas"/>
                <a:ea typeface="+mn-lt"/>
                <a:cs typeface="+mn-lt"/>
              </a:rPr>
              <a:t> John </a:t>
            </a:r>
            <a:r>
              <a:rPr lang="en-US" sz="1100" err="1">
                <a:latin typeface="Consolas"/>
                <a:ea typeface="+mn-lt"/>
                <a:cs typeface="+mn-lt"/>
              </a:rPr>
              <a:t>više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nije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smio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pohađati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školu</a:t>
            </a:r>
            <a:r>
              <a:rPr lang="en-US" sz="1100" dirty="0">
                <a:latin typeface="Consolas"/>
                <a:ea typeface="+mn-lt"/>
                <a:cs typeface="+mn-lt"/>
              </a:rPr>
              <a:t>. </a:t>
            </a:r>
            <a:r>
              <a:rPr lang="en-US" sz="1100" err="1">
                <a:latin typeface="Consolas"/>
                <a:ea typeface="+mn-lt"/>
                <a:cs typeface="+mn-lt"/>
              </a:rPr>
              <a:t>Ubrzo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nakon</a:t>
            </a:r>
            <a:r>
              <a:rPr lang="en-US" sz="1100" dirty="0">
                <a:latin typeface="Consolas"/>
                <a:ea typeface="+mn-lt"/>
                <a:cs typeface="+mn-lt"/>
              </a:rPr>
              <a:t> toga, </a:t>
            </a:r>
            <a:r>
              <a:rPr lang="en-US" sz="1100" err="1">
                <a:latin typeface="Consolas"/>
                <a:ea typeface="+mn-lt"/>
                <a:cs typeface="+mn-lt"/>
              </a:rPr>
              <a:t>svih</a:t>
            </a:r>
            <a:r>
              <a:rPr lang="en-US" sz="1100" dirty="0">
                <a:latin typeface="Consolas"/>
                <a:ea typeface="+mn-lt"/>
                <a:cs typeface="+mn-lt"/>
              </a:rPr>
              <a:t> pet </a:t>
            </a:r>
            <a:r>
              <a:rPr lang="en-US" sz="1100" err="1">
                <a:latin typeface="Consolas"/>
                <a:ea typeface="+mn-lt"/>
                <a:cs typeface="+mn-lt"/>
              </a:rPr>
              <a:t>tisuća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Židova</a:t>
            </a:r>
            <a:r>
              <a:rPr lang="en-US" sz="1100" dirty="0">
                <a:latin typeface="Consolas"/>
                <a:ea typeface="+mn-lt"/>
                <a:cs typeface="+mn-lt"/>
              </a:rPr>
              <a:t> koji </a:t>
            </a:r>
            <a:r>
              <a:rPr lang="en-US" sz="1100" err="1">
                <a:latin typeface="Consolas"/>
                <a:ea typeface="+mn-lt"/>
                <a:cs typeface="+mn-lt"/>
              </a:rPr>
              <a:t>su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živjeli</a:t>
            </a:r>
            <a:r>
              <a:rPr lang="en-US" sz="1100" dirty="0">
                <a:latin typeface="Consolas"/>
                <a:ea typeface="+mn-lt"/>
                <a:cs typeface="+mn-lt"/>
              </a:rPr>
              <a:t> u </a:t>
            </a:r>
            <a:r>
              <a:rPr lang="en-US" sz="1100" err="1">
                <a:latin typeface="Consolas"/>
                <a:ea typeface="+mn-lt"/>
                <a:cs typeface="+mn-lt"/>
              </a:rPr>
              <a:t>Györu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bili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su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prisiljeni</a:t>
            </a:r>
            <a:r>
              <a:rPr lang="en-US" sz="1100" dirty="0">
                <a:latin typeface="Consolas"/>
                <a:ea typeface="+mn-lt"/>
                <a:cs typeface="+mn-lt"/>
              </a:rPr>
              <a:t> u </a:t>
            </a:r>
            <a:r>
              <a:rPr lang="en-US" sz="1100" err="1">
                <a:latin typeface="Consolas"/>
                <a:ea typeface="+mn-lt"/>
                <a:cs typeface="+mn-lt"/>
              </a:rPr>
              <a:t>geto</a:t>
            </a:r>
            <a:r>
              <a:rPr lang="en-US" sz="1100" dirty="0">
                <a:latin typeface="Consolas"/>
                <a:ea typeface="+mn-lt"/>
                <a:cs typeface="+mn-lt"/>
              </a:rPr>
              <a:t>. Bez </a:t>
            </a:r>
            <a:r>
              <a:rPr lang="en-US" sz="1100" err="1">
                <a:latin typeface="Consolas"/>
                <a:ea typeface="+mn-lt"/>
                <a:cs typeface="+mn-lt"/>
              </a:rPr>
              <a:t>tekuće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vode</a:t>
            </a:r>
            <a:r>
              <a:rPr lang="en-US" sz="1100" dirty="0">
                <a:latin typeface="Consolas"/>
                <a:ea typeface="+mn-lt"/>
                <a:cs typeface="+mn-lt"/>
              </a:rPr>
              <a:t>, </a:t>
            </a:r>
            <a:r>
              <a:rPr lang="en-US" sz="1100" err="1">
                <a:latin typeface="Consolas"/>
                <a:ea typeface="+mn-lt"/>
                <a:cs typeface="+mn-lt"/>
              </a:rPr>
              <a:t>pristojnih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sanitarnih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uvjeta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samo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malo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hrane</a:t>
            </a:r>
            <a:r>
              <a:rPr lang="en-US" sz="1100" dirty="0">
                <a:latin typeface="Consolas"/>
                <a:ea typeface="+mn-lt"/>
                <a:cs typeface="+mn-lt"/>
              </a:rPr>
              <a:t>.</a:t>
            </a:r>
          </a:p>
          <a:p>
            <a:r>
              <a:rPr lang="en-US" sz="1100" err="1">
                <a:latin typeface="Consolas"/>
                <a:ea typeface="+mn-lt"/>
                <a:cs typeface="+mn-lt"/>
              </a:rPr>
              <a:t>Zbog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Johnova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tečnog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znanja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njemačkog</a:t>
            </a:r>
            <a:r>
              <a:rPr lang="en-US" sz="1100" dirty="0">
                <a:latin typeface="Consolas"/>
                <a:ea typeface="+mn-lt"/>
                <a:cs typeface="+mn-lt"/>
              </a:rPr>
              <a:t>, </a:t>
            </a:r>
            <a:r>
              <a:rPr lang="en-US" sz="1100" err="1">
                <a:latin typeface="Consolas"/>
                <a:ea typeface="+mn-lt"/>
                <a:cs typeface="+mn-lt"/>
              </a:rPr>
              <a:t>židovsko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vijeće</a:t>
            </a:r>
            <a:r>
              <a:rPr lang="en-US" sz="1100" dirty="0">
                <a:latin typeface="Consolas"/>
                <a:ea typeface="+mn-lt"/>
                <a:cs typeface="+mn-lt"/>
              </a:rPr>
              <a:t> geta </a:t>
            </a:r>
            <a:r>
              <a:rPr lang="en-US" sz="1100" err="1">
                <a:latin typeface="Consolas"/>
                <a:ea typeface="+mn-lt"/>
                <a:cs typeface="+mn-lt"/>
              </a:rPr>
              <a:t>koristilo</a:t>
            </a:r>
            <a:r>
              <a:rPr lang="en-US" sz="1100" dirty="0">
                <a:latin typeface="Consolas"/>
                <a:ea typeface="+mn-lt"/>
                <a:cs typeface="+mn-lt"/>
              </a:rPr>
              <a:t> ga je </a:t>
            </a:r>
            <a:r>
              <a:rPr lang="en-US" sz="1100" err="1">
                <a:latin typeface="Consolas"/>
                <a:ea typeface="+mn-lt"/>
                <a:cs typeface="+mn-lt"/>
              </a:rPr>
              <a:t>kao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prevoditelja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glasnika</a:t>
            </a:r>
            <a:r>
              <a:rPr lang="en-US" sz="1100" dirty="0">
                <a:latin typeface="Consolas"/>
                <a:ea typeface="+mn-lt"/>
                <a:cs typeface="+mn-lt"/>
              </a:rPr>
              <a:t> SS-u. To je </a:t>
            </a:r>
            <a:r>
              <a:rPr lang="en-US" sz="1100" err="1">
                <a:latin typeface="Consolas"/>
                <a:ea typeface="+mn-lt"/>
                <a:cs typeface="+mn-lt"/>
              </a:rPr>
              <a:t>bilo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važno</a:t>
            </a:r>
            <a:r>
              <a:rPr lang="en-US" sz="1100" dirty="0">
                <a:latin typeface="Consolas"/>
                <a:ea typeface="+mn-lt"/>
                <a:cs typeface="+mn-lt"/>
              </a:rPr>
              <a:t> za </a:t>
            </a:r>
            <a:r>
              <a:rPr lang="en-US" sz="1100" err="1">
                <a:latin typeface="Consolas"/>
                <a:ea typeface="+mn-lt"/>
                <a:cs typeface="+mn-lt"/>
              </a:rPr>
              <a:t>osiguranje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uravnoteženih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odnosa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između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židovske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zajednice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njemačkih</a:t>
            </a:r>
            <a:r>
              <a:rPr lang="en-US" sz="1100" dirty="0">
                <a:latin typeface="Consolas"/>
                <a:ea typeface="+mn-lt"/>
                <a:cs typeface="+mn-lt"/>
              </a:rPr>
              <a:t> vlasti.</a:t>
            </a:r>
          </a:p>
          <a:p>
            <a:r>
              <a:rPr lang="en-US" sz="1100" err="1">
                <a:latin typeface="Consolas"/>
                <a:ea typeface="+mn-lt"/>
                <a:cs typeface="+mn-lt"/>
              </a:rPr>
              <a:t>Nacistički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progon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Židova</a:t>
            </a:r>
            <a:r>
              <a:rPr lang="en-US" sz="1100" dirty="0">
                <a:latin typeface="Consolas"/>
                <a:ea typeface="+mn-lt"/>
                <a:cs typeface="+mn-lt"/>
              </a:rPr>
              <a:t> u </a:t>
            </a:r>
            <a:r>
              <a:rPr lang="en-US" sz="1100" err="1">
                <a:latin typeface="Consolas"/>
                <a:ea typeface="+mn-lt"/>
                <a:cs typeface="+mn-lt"/>
              </a:rPr>
              <a:t>getu</a:t>
            </a:r>
            <a:r>
              <a:rPr lang="en-US" sz="1100" dirty="0">
                <a:latin typeface="Consolas"/>
                <a:ea typeface="+mn-lt"/>
                <a:cs typeface="+mn-lt"/>
              </a:rPr>
              <a:t> u </a:t>
            </a:r>
            <a:r>
              <a:rPr lang="en-US" sz="1100" err="1">
                <a:latin typeface="Consolas"/>
                <a:ea typeface="+mn-lt"/>
                <a:cs typeface="+mn-lt"/>
              </a:rPr>
              <a:t>Györu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brzo</a:t>
            </a:r>
            <a:r>
              <a:rPr lang="en-US" sz="1100" dirty="0">
                <a:latin typeface="Consolas"/>
                <a:ea typeface="+mn-lt"/>
                <a:cs typeface="+mn-lt"/>
              </a:rPr>
              <a:t> je </a:t>
            </a:r>
            <a:r>
              <a:rPr lang="en-US" sz="1100" err="1">
                <a:latin typeface="Consolas"/>
                <a:ea typeface="+mn-lt"/>
                <a:cs typeface="+mn-lt"/>
              </a:rPr>
              <a:t>eskalirao</a:t>
            </a:r>
            <a:r>
              <a:rPr lang="en-US" sz="1100" dirty="0">
                <a:latin typeface="Consolas"/>
                <a:ea typeface="+mn-lt"/>
                <a:cs typeface="+mn-lt"/>
              </a:rPr>
              <a:t>. Dana 11. </a:t>
            </a:r>
            <a:r>
              <a:rPr lang="en-US" sz="1100" err="1">
                <a:latin typeface="Consolas"/>
                <a:ea typeface="+mn-lt"/>
                <a:cs typeface="+mn-lt"/>
              </a:rPr>
              <a:t>lipnja</a:t>
            </a:r>
            <a:r>
              <a:rPr lang="en-US" sz="1100" dirty="0">
                <a:latin typeface="Consolas"/>
                <a:ea typeface="+mn-lt"/>
                <a:cs typeface="+mn-lt"/>
              </a:rPr>
              <a:t> 1944. John </a:t>
            </a:r>
            <a:r>
              <a:rPr lang="en-US" sz="1100" err="1">
                <a:latin typeface="Consolas"/>
                <a:ea typeface="+mn-lt"/>
                <a:cs typeface="+mn-lt"/>
              </a:rPr>
              <a:t>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njegova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obitelj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bili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su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prisiljeni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ući</a:t>
            </a:r>
            <a:r>
              <a:rPr lang="en-US" sz="1100" dirty="0">
                <a:latin typeface="Consolas"/>
                <a:ea typeface="+mn-lt"/>
                <a:cs typeface="+mn-lt"/>
              </a:rPr>
              <a:t> u </a:t>
            </a:r>
            <a:r>
              <a:rPr lang="en-US" sz="1100" err="1">
                <a:latin typeface="Consolas"/>
                <a:ea typeface="+mn-lt"/>
                <a:cs typeface="+mn-lt"/>
              </a:rPr>
              <a:t>stočne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vagone</a:t>
            </a:r>
            <a:r>
              <a:rPr lang="en-US" sz="1100" dirty="0">
                <a:latin typeface="Consolas"/>
                <a:ea typeface="+mn-lt"/>
                <a:cs typeface="+mn-lt"/>
              </a:rPr>
              <a:t>. </a:t>
            </a:r>
            <a:r>
              <a:rPr lang="en-US" sz="1100" err="1">
                <a:latin typeface="Consolas"/>
                <a:ea typeface="+mn-lt"/>
                <a:cs typeface="+mn-lt"/>
              </a:rPr>
              <a:t>Iako</a:t>
            </a:r>
            <a:r>
              <a:rPr lang="en-US" sz="1100" dirty="0">
                <a:latin typeface="Consolas"/>
                <a:ea typeface="+mn-lt"/>
                <a:cs typeface="+mn-lt"/>
              </a:rPr>
              <a:t> je </a:t>
            </a:r>
            <a:r>
              <a:rPr lang="en-US" sz="1100" err="1">
                <a:latin typeface="Consolas"/>
                <a:ea typeface="+mn-lt"/>
                <a:cs typeface="+mn-lt"/>
              </a:rPr>
              <a:t>vlak</a:t>
            </a:r>
            <a:r>
              <a:rPr lang="en-US" sz="1100" dirty="0">
                <a:latin typeface="Consolas"/>
                <a:ea typeface="+mn-lt"/>
                <a:cs typeface="+mn-lt"/>
              </a:rPr>
              <a:t> bio </a:t>
            </a:r>
            <a:r>
              <a:rPr lang="en-US" sz="1100" err="1">
                <a:latin typeface="Consolas"/>
                <a:ea typeface="+mn-lt"/>
                <a:cs typeface="+mn-lt"/>
              </a:rPr>
              <a:t>namijenjen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prijevozu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zarobljenika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na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robovski</a:t>
            </a:r>
            <a:r>
              <a:rPr lang="en-US" sz="1100" dirty="0">
                <a:latin typeface="Consolas"/>
                <a:ea typeface="+mn-lt"/>
                <a:cs typeface="+mn-lt"/>
              </a:rPr>
              <a:t> rad u </a:t>
            </a:r>
            <a:r>
              <a:rPr lang="en-US" sz="1100" err="1">
                <a:latin typeface="Consolas"/>
                <a:ea typeface="+mn-lt"/>
                <a:cs typeface="+mn-lt"/>
              </a:rPr>
              <a:t>tvornicama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oružja</a:t>
            </a:r>
            <a:r>
              <a:rPr lang="en-US" sz="1100" dirty="0">
                <a:latin typeface="Consolas"/>
                <a:ea typeface="+mn-lt"/>
                <a:cs typeface="+mn-lt"/>
              </a:rPr>
              <a:t> u </a:t>
            </a:r>
            <a:r>
              <a:rPr lang="en-US" sz="1100" err="1">
                <a:latin typeface="Consolas"/>
                <a:ea typeface="+mn-lt"/>
                <a:cs typeface="+mn-lt"/>
              </a:rPr>
              <a:t>blizini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Beča</a:t>
            </a:r>
            <a:r>
              <a:rPr lang="en-US" sz="1100" dirty="0">
                <a:latin typeface="Consolas"/>
                <a:ea typeface="+mn-lt"/>
                <a:cs typeface="+mn-lt"/>
              </a:rPr>
              <a:t>, </a:t>
            </a:r>
            <a:r>
              <a:rPr lang="en-US" sz="1100" err="1">
                <a:latin typeface="Consolas"/>
                <a:ea typeface="+mn-lt"/>
                <a:cs typeface="+mn-lt"/>
              </a:rPr>
              <a:t>greškom</a:t>
            </a:r>
            <a:r>
              <a:rPr lang="en-US" sz="1100" dirty="0">
                <a:latin typeface="Consolas"/>
                <a:ea typeface="+mn-lt"/>
                <a:cs typeface="+mn-lt"/>
              </a:rPr>
              <a:t> je </a:t>
            </a:r>
            <a:r>
              <a:rPr lang="en-US" sz="1100" err="1">
                <a:latin typeface="Consolas"/>
                <a:ea typeface="+mn-lt"/>
                <a:cs typeface="+mn-lt"/>
              </a:rPr>
              <a:t>usmjeren</a:t>
            </a:r>
            <a:r>
              <a:rPr lang="en-US" sz="1100" dirty="0">
                <a:latin typeface="Consolas"/>
                <a:ea typeface="+mn-lt"/>
                <a:cs typeface="+mn-lt"/>
              </a:rPr>
              <a:t> u </a:t>
            </a:r>
            <a:r>
              <a:rPr lang="en-US" sz="1100" err="1">
                <a:latin typeface="Consolas"/>
                <a:ea typeface="+mn-lt"/>
                <a:cs typeface="+mn-lt"/>
              </a:rPr>
              <a:t>krivom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smjeru</a:t>
            </a:r>
            <a:r>
              <a:rPr lang="en-US" sz="1100" dirty="0">
                <a:latin typeface="Consolas"/>
                <a:ea typeface="+mn-lt"/>
                <a:cs typeface="+mn-lt"/>
              </a:rPr>
              <a:t>. </a:t>
            </a:r>
            <a:r>
              <a:rPr lang="en-US" sz="1100" err="1">
                <a:latin typeface="Consolas"/>
                <a:ea typeface="+mn-lt"/>
                <a:cs typeface="+mn-lt"/>
              </a:rPr>
              <a:t>Nakon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dugog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četiri</a:t>
            </a:r>
            <a:r>
              <a:rPr lang="en-US" sz="1100" dirty="0">
                <a:latin typeface="Consolas"/>
                <a:ea typeface="+mn-lt"/>
                <a:cs typeface="+mn-lt"/>
              </a:rPr>
              <a:t> do pet dana </a:t>
            </a:r>
            <a:r>
              <a:rPr lang="en-US" sz="1100" err="1">
                <a:latin typeface="Consolas"/>
                <a:ea typeface="+mn-lt"/>
                <a:cs typeface="+mn-lt"/>
              </a:rPr>
              <a:t>putovanja</a:t>
            </a:r>
            <a:r>
              <a:rPr lang="en-US" sz="1100" dirty="0">
                <a:latin typeface="Consolas"/>
                <a:ea typeface="+mn-lt"/>
                <a:cs typeface="+mn-lt"/>
              </a:rPr>
              <a:t>, John je </a:t>
            </a:r>
            <a:r>
              <a:rPr lang="en-US" sz="1100" err="1">
                <a:latin typeface="Consolas"/>
                <a:ea typeface="+mn-lt"/>
                <a:cs typeface="+mn-lt"/>
              </a:rPr>
              <a:t>stigao</a:t>
            </a:r>
            <a:r>
              <a:rPr lang="en-US" sz="1100" dirty="0">
                <a:latin typeface="Consolas"/>
                <a:ea typeface="+mn-lt"/>
                <a:cs typeface="+mn-lt"/>
              </a:rPr>
              <a:t> u Auschwitz-Birkenau.</a:t>
            </a:r>
          </a:p>
          <a:p>
            <a:r>
              <a:rPr lang="en-US" sz="1100" dirty="0">
                <a:latin typeface="Consolas"/>
                <a:ea typeface="+mn-lt"/>
                <a:cs typeface="+mn-lt"/>
              </a:rPr>
              <a:t>John je </a:t>
            </a:r>
            <a:r>
              <a:rPr lang="en-US" sz="1100" err="1">
                <a:latin typeface="Consolas"/>
                <a:ea typeface="+mn-lt"/>
                <a:cs typeface="+mn-lt"/>
              </a:rPr>
              <a:t>kasnije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nakon</a:t>
            </a:r>
            <a:r>
              <a:rPr lang="en-US" sz="1100" dirty="0">
                <a:latin typeface="Consolas"/>
                <a:ea typeface="+mn-lt"/>
                <a:cs typeface="+mn-lt"/>
              </a:rPr>
              <a:t> rata </a:t>
            </a:r>
            <a:r>
              <a:rPr lang="en-US" sz="1100" err="1">
                <a:latin typeface="Consolas"/>
                <a:ea typeface="+mn-lt"/>
                <a:cs typeface="+mn-lt"/>
              </a:rPr>
              <a:t>otkrio</a:t>
            </a:r>
            <a:r>
              <a:rPr lang="en-US" sz="1100" dirty="0">
                <a:latin typeface="Consolas"/>
                <a:ea typeface="+mn-lt"/>
                <a:cs typeface="+mn-lt"/>
              </a:rPr>
              <a:t> da je 58 </a:t>
            </a:r>
            <a:r>
              <a:rPr lang="en-US" sz="1100" err="1">
                <a:latin typeface="Consolas"/>
                <a:ea typeface="+mn-lt"/>
                <a:cs typeface="+mn-lt"/>
              </a:rPr>
              <a:t>članova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njegove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obitelji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odmah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usmrteno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plinom</a:t>
            </a:r>
            <a:r>
              <a:rPr lang="en-US" sz="1100" dirty="0">
                <a:latin typeface="Consolas"/>
                <a:ea typeface="+mn-lt"/>
                <a:cs typeface="+mn-lt"/>
              </a:rPr>
              <a:t> u Auschwitz-Birkenau, </a:t>
            </a:r>
            <a:r>
              <a:rPr lang="en-US" sz="1100" err="1">
                <a:latin typeface="Consolas"/>
                <a:ea typeface="+mn-lt"/>
                <a:cs typeface="+mn-lt"/>
              </a:rPr>
              <a:t>uključujući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njegovu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majku</a:t>
            </a:r>
            <a:r>
              <a:rPr lang="en-US" sz="1100" dirty="0">
                <a:latin typeface="Consolas"/>
                <a:ea typeface="+mn-lt"/>
                <a:cs typeface="+mn-lt"/>
              </a:rPr>
              <a:t>.</a:t>
            </a:r>
          </a:p>
          <a:p>
            <a:r>
              <a:rPr lang="en-US" sz="1100" dirty="0">
                <a:latin typeface="Consolas"/>
                <a:ea typeface="+mn-lt"/>
                <a:cs typeface="+mn-lt"/>
              </a:rPr>
              <a:t>U </a:t>
            </a:r>
            <a:r>
              <a:rPr lang="en-US" sz="1100" err="1">
                <a:latin typeface="Consolas"/>
                <a:ea typeface="+mn-lt"/>
                <a:cs typeface="+mn-lt"/>
              </a:rPr>
              <a:t>ožujku</a:t>
            </a:r>
            <a:r>
              <a:rPr lang="en-US" sz="1100" dirty="0">
                <a:latin typeface="Consolas"/>
                <a:ea typeface="+mn-lt"/>
                <a:cs typeface="+mn-lt"/>
              </a:rPr>
              <a:t> 1945., </a:t>
            </a:r>
            <a:r>
              <a:rPr lang="en-US" sz="1100" err="1">
                <a:latin typeface="Consolas"/>
                <a:ea typeface="+mn-lt"/>
                <a:cs typeface="+mn-lt"/>
              </a:rPr>
              <a:t>kako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su</a:t>
            </a:r>
            <a:r>
              <a:rPr lang="en-US" sz="1100" dirty="0">
                <a:latin typeface="Consolas"/>
                <a:ea typeface="+mn-lt"/>
                <a:cs typeface="+mn-lt"/>
              </a:rPr>
              <a:t> se </a:t>
            </a:r>
            <a:r>
              <a:rPr lang="en-US" sz="1100" err="1">
                <a:latin typeface="Consolas"/>
                <a:ea typeface="+mn-lt"/>
                <a:cs typeface="+mn-lt"/>
              </a:rPr>
              <a:t>savezničke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snage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približavale</a:t>
            </a:r>
            <a:r>
              <a:rPr lang="en-US" sz="1100" dirty="0">
                <a:latin typeface="Consolas"/>
                <a:ea typeface="+mn-lt"/>
                <a:cs typeface="+mn-lt"/>
              </a:rPr>
              <a:t> Bochumu, John je </a:t>
            </a:r>
            <a:r>
              <a:rPr lang="en-US" sz="1100" err="1">
                <a:latin typeface="Consolas"/>
                <a:ea typeface="+mn-lt"/>
                <a:cs typeface="+mn-lt"/>
              </a:rPr>
              <a:t>evakuiran</a:t>
            </a:r>
            <a:r>
              <a:rPr lang="en-US" sz="1100" dirty="0">
                <a:latin typeface="Consolas"/>
                <a:ea typeface="+mn-lt"/>
                <a:cs typeface="+mn-lt"/>
              </a:rPr>
              <a:t> s </a:t>
            </a:r>
            <a:r>
              <a:rPr lang="en-US" sz="1100" err="1">
                <a:latin typeface="Consolas"/>
                <a:ea typeface="+mn-lt"/>
                <a:cs typeface="+mn-lt"/>
              </a:rPr>
              <a:t>ostalim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zatvorenicima</a:t>
            </a:r>
            <a:r>
              <a:rPr lang="en-US" sz="1100" dirty="0">
                <a:latin typeface="Consolas"/>
                <a:ea typeface="+mn-lt"/>
                <a:cs typeface="+mn-lt"/>
              </a:rPr>
              <a:t> u </a:t>
            </a:r>
            <a:r>
              <a:rPr lang="en-US" sz="1100" err="1">
                <a:latin typeface="Consolas"/>
                <a:ea typeface="+mn-lt"/>
                <a:cs typeface="+mn-lt"/>
              </a:rPr>
              <a:t>koncentracijski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logor</a:t>
            </a:r>
            <a:r>
              <a:rPr lang="en-US" sz="1100" dirty="0">
                <a:latin typeface="Consolas"/>
                <a:ea typeface="+mn-lt"/>
                <a:cs typeface="+mn-lt"/>
              </a:rPr>
              <a:t> Buchenwald, u </a:t>
            </a:r>
            <a:r>
              <a:rPr lang="en-US" sz="1100" err="1">
                <a:latin typeface="Consolas"/>
                <a:ea typeface="+mn-lt"/>
                <a:cs typeface="+mn-lt"/>
              </a:rPr>
              <a:t>blizini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grada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Weimara</a:t>
            </a:r>
            <a:r>
              <a:rPr lang="en-US" sz="1100" dirty="0">
                <a:latin typeface="Consolas"/>
                <a:ea typeface="+mn-lt"/>
                <a:cs typeface="+mn-lt"/>
              </a:rPr>
              <a:t> u </a:t>
            </a:r>
            <a:r>
              <a:rPr lang="en-US" sz="1100" err="1">
                <a:latin typeface="Consolas"/>
                <a:ea typeface="+mn-lt"/>
                <a:cs typeface="+mn-lt"/>
              </a:rPr>
              <a:t>Njemačkoj</a:t>
            </a:r>
            <a:r>
              <a:rPr lang="en-US" sz="1100" dirty="0">
                <a:latin typeface="Consolas"/>
                <a:ea typeface="+mn-lt"/>
                <a:cs typeface="+mn-lt"/>
              </a:rPr>
              <a:t>. Kada </a:t>
            </a:r>
            <a:r>
              <a:rPr lang="en-US" sz="1100" err="1">
                <a:latin typeface="Consolas"/>
                <a:ea typeface="+mn-lt"/>
                <a:cs typeface="+mn-lt"/>
              </a:rPr>
              <a:t>su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Johna</a:t>
            </a:r>
            <a:r>
              <a:rPr lang="en-US" sz="1100" dirty="0">
                <a:latin typeface="Consolas"/>
                <a:ea typeface="+mn-lt"/>
                <a:cs typeface="+mn-lt"/>
              </a:rPr>
              <a:t> 11. </a:t>
            </a:r>
            <a:r>
              <a:rPr lang="en-US" sz="1100" err="1">
                <a:latin typeface="Consolas"/>
                <a:ea typeface="+mn-lt"/>
                <a:cs typeface="+mn-lt"/>
              </a:rPr>
              <a:t>travnja</a:t>
            </a:r>
            <a:r>
              <a:rPr lang="en-US" sz="1100" dirty="0">
                <a:latin typeface="Consolas"/>
                <a:ea typeface="+mn-lt"/>
                <a:cs typeface="+mn-lt"/>
              </a:rPr>
              <a:t> 1945. </a:t>
            </a:r>
            <a:r>
              <a:rPr lang="en-US" sz="1100" err="1">
                <a:latin typeface="Consolas"/>
                <a:ea typeface="+mn-lt"/>
                <a:cs typeface="+mn-lt"/>
              </a:rPr>
              <a:t>oslobodile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američke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trupe</a:t>
            </a:r>
            <a:r>
              <a:rPr lang="en-US" sz="1100" dirty="0">
                <a:latin typeface="Consolas"/>
                <a:ea typeface="+mn-lt"/>
                <a:cs typeface="+mn-lt"/>
              </a:rPr>
              <a:t>, </a:t>
            </a:r>
            <a:r>
              <a:rPr lang="en-US" sz="1100" err="1">
                <a:latin typeface="Consolas"/>
                <a:ea typeface="+mn-lt"/>
                <a:cs typeface="+mn-lt"/>
              </a:rPr>
              <a:t>težio</a:t>
            </a:r>
            <a:r>
              <a:rPr lang="en-US" sz="1100" dirty="0">
                <a:latin typeface="Consolas"/>
                <a:ea typeface="+mn-lt"/>
                <a:cs typeface="+mn-lt"/>
              </a:rPr>
              <a:t> je </a:t>
            </a:r>
            <a:r>
              <a:rPr lang="en-US" sz="1100" err="1">
                <a:latin typeface="Consolas"/>
                <a:ea typeface="+mn-lt"/>
                <a:cs typeface="+mn-lt"/>
              </a:rPr>
              <a:t>samo</a:t>
            </a:r>
            <a:r>
              <a:rPr lang="en-US" sz="1100" dirty="0">
                <a:latin typeface="Consolas"/>
                <a:ea typeface="+mn-lt"/>
                <a:cs typeface="+mn-lt"/>
              </a:rPr>
              <a:t> 4 </a:t>
            </a:r>
            <a:r>
              <a:rPr lang="en-US" sz="1100" err="1">
                <a:latin typeface="Consolas"/>
                <a:ea typeface="+mn-lt"/>
                <a:cs typeface="+mn-lt"/>
              </a:rPr>
              <a:t>stona</a:t>
            </a:r>
            <a:r>
              <a:rPr lang="en-US" sz="1100" dirty="0">
                <a:latin typeface="Consolas"/>
                <a:ea typeface="+mn-lt"/>
                <a:cs typeface="+mn-lt"/>
              </a:rPr>
              <a:t> (25 kg). Bio je </a:t>
            </a:r>
            <a:r>
              <a:rPr lang="en-US" sz="1100" err="1">
                <a:latin typeface="Consolas"/>
                <a:ea typeface="+mn-lt"/>
                <a:cs typeface="+mn-lt"/>
              </a:rPr>
              <a:t>toliko</a:t>
            </a:r>
            <a:r>
              <a:rPr lang="en-US" sz="1100" dirty="0">
                <a:latin typeface="Consolas"/>
                <a:ea typeface="+mn-lt"/>
                <a:cs typeface="+mn-lt"/>
              </a:rPr>
              <a:t> slab da </a:t>
            </a:r>
            <a:r>
              <a:rPr lang="en-US" sz="1100" err="1">
                <a:latin typeface="Consolas"/>
                <a:ea typeface="+mn-lt"/>
                <a:cs typeface="+mn-lt"/>
              </a:rPr>
              <a:t>nije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mogao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sići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sa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svog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ležaja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i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bilo</a:t>
            </a:r>
            <a:r>
              <a:rPr lang="en-US" sz="1100" dirty="0">
                <a:latin typeface="Consolas"/>
                <a:ea typeface="+mn-lt"/>
                <a:cs typeface="+mn-lt"/>
              </a:rPr>
              <a:t> je </a:t>
            </a:r>
            <a:r>
              <a:rPr lang="en-US" sz="1100" err="1">
                <a:latin typeface="Consolas"/>
                <a:ea typeface="+mn-lt"/>
                <a:cs typeface="+mn-lt"/>
              </a:rPr>
              <a:t>upitno</a:t>
            </a:r>
            <a:r>
              <a:rPr lang="en-US" sz="1100" dirty="0">
                <a:latin typeface="Consolas"/>
                <a:ea typeface="+mn-lt"/>
                <a:cs typeface="+mn-lt"/>
              </a:rPr>
              <a:t> </a:t>
            </a:r>
            <a:r>
              <a:rPr lang="en-US" sz="1100" err="1">
                <a:latin typeface="Consolas"/>
                <a:ea typeface="+mn-lt"/>
                <a:cs typeface="+mn-lt"/>
              </a:rPr>
              <a:t>hoće</a:t>
            </a:r>
            <a:r>
              <a:rPr lang="en-US" sz="1100" dirty="0">
                <a:latin typeface="Consolas"/>
                <a:ea typeface="+mn-lt"/>
                <a:cs typeface="+mn-lt"/>
              </a:rPr>
              <a:t> li  </a:t>
            </a:r>
            <a:r>
              <a:rPr lang="en-US" sz="1100" err="1">
                <a:latin typeface="Consolas"/>
                <a:ea typeface="+mn-lt"/>
                <a:cs typeface="+mn-lt"/>
              </a:rPr>
              <a:t>preživjeti</a:t>
            </a:r>
            <a:r>
              <a:rPr lang="en-US" sz="1100" dirty="0">
                <a:latin typeface="Consolas"/>
                <a:ea typeface="+mn-lt"/>
                <a:cs typeface="+mn-lt"/>
              </a:rPr>
              <a:t>.</a:t>
            </a:r>
          </a:p>
        </p:txBody>
      </p:sp>
      <p:pic>
        <p:nvPicPr>
          <p:cNvPr id="4" name="Picture 3" descr="John Chillag - Survivor Story · Holocaust Centre North">
            <a:extLst>
              <a:ext uri="{FF2B5EF4-FFF2-40B4-BE49-F238E27FC236}">
                <a16:creationId xmlns:a16="http://schemas.microsoft.com/office/drawing/2014/main" id="{0C1AAB06-DE73-7916-DB47-390DAF848F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81" r="22659" b="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9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916F-7EE0-B662-2539-93DED33B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CE095-2330-D49A-9F23-35881360D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Kroz</a:t>
            </a:r>
            <a:r>
              <a:rPr lang="en-US" dirty="0"/>
              <a:t> </a:t>
            </a:r>
            <a:r>
              <a:rPr lang="en-US" err="1"/>
              <a:t>ove</a:t>
            </a:r>
            <a:r>
              <a:rPr lang="en-US" dirty="0"/>
              <a:t> </a:t>
            </a:r>
            <a:r>
              <a:rPr lang="en-US" err="1"/>
              <a:t>svjedoke</a:t>
            </a:r>
            <a:r>
              <a:rPr lang="en-US" dirty="0"/>
              <a:t> </a:t>
            </a:r>
            <a:r>
              <a:rPr lang="en-US" err="1"/>
              <a:t>koje</a:t>
            </a:r>
            <a:r>
              <a:rPr lang="en-US" dirty="0"/>
              <a:t> </a:t>
            </a:r>
            <a:r>
              <a:rPr lang="en-US" err="1"/>
              <a:t>sam</a:t>
            </a:r>
            <a:r>
              <a:rPr lang="en-US" dirty="0"/>
              <a:t> </a:t>
            </a:r>
            <a:r>
              <a:rPr lang="en-US" err="1"/>
              <a:t>vam</a:t>
            </a:r>
            <a:r>
              <a:rPr lang="en-US" dirty="0"/>
              <a:t> ja </a:t>
            </a:r>
            <a:r>
              <a:rPr lang="en-US" err="1"/>
              <a:t>prezentirao</a:t>
            </a:r>
            <a:r>
              <a:rPr lang="en-US" dirty="0"/>
              <a:t> I </a:t>
            </a:r>
            <a:r>
              <a:rPr lang="en-US" err="1"/>
              <a:t>što</a:t>
            </a:r>
            <a:r>
              <a:rPr lang="en-US" dirty="0"/>
              <a:t> </a:t>
            </a:r>
            <a:r>
              <a:rPr lang="en-US" err="1"/>
              <a:t>sam</a:t>
            </a:r>
            <a:r>
              <a:rPr lang="en-US" dirty="0"/>
              <a:t> bio </a:t>
            </a:r>
            <a:r>
              <a:rPr lang="en-US" err="1"/>
              <a:t>čitao</a:t>
            </a:r>
            <a:r>
              <a:rPr lang="en-US" dirty="0"/>
              <a:t>, </a:t>
            </a:r>
            <a:r>
              <a:rPr lang="en-US" err="1"/>
              <a:t>osjećao</a:t>
            </a:r>
            <a:r>
              <a:rPr lang="en-US" dirty="0"/>
              <a:t> </a:t>
            </a:r>
            <a:r>
              <a:rPr lang="en-US" err="1"/>
              <a:t>sam</a:t>
            </a:r>
            <a:r>
              <a:rPr lang="en-US" dirty="0"/>
              <a:t> se </a:t>
            </a:r>
            <a:r>
              <a:rPr lang="en-US" err="1"/>
              <a:t>loše</a:t>
            </a:r>
            <a:r>
              <a:rPr lang="en-US" dirty="0"/>
              <a:t> </a:t>
            </a:r>
            <a:r>
              <a:rPr lang="en-US" err="1"/>
              <a:t>pošto</a:t>
            </a:r>
            <a:r>
              <a:rPr lang="en-US" dirty="0"/>
              <a:t> </a:t>
            </a:r>
            <a:r>
              <a:rPr lang="en-US" err="1"/>
              <a:t>su</a:t>
            </a:r>
            <a:r>
              <a:rPr lang="en-US" dirty="0"/>
              <a:t> </a:t>
            </a:r>
            <a:r>
              <a:rPr lang="en-US" err="1"/>
              <a:t>većina</a:t>
            </a:r>
            <a:r>
              <a:rPr lang="en-US" dirty="0"/>
              <a:t> </a:t>
            </a:r>
            <a:r>
              <a:rPr lang="en-US" err="1"/>
              <a:t>ovih</a:t>
            </a:r>
            <a:r>
              <a:rPr lang="en-US" dirty="0"/>
              <a:t> </a:t>
            </a:r>
            <a:r>
              <a:rPr lang="en-US" err="1"/>
              <a:t>svjedoka</a:t>
            </a:r>
            <a:r>
              <a:rPr lang="en-US" dirty="0"/>
              <a:t> to </a:t>
            </a:r>
            <a:r>
              <a:rPr lang="en-US" err="1"/>
              <a:t>proživjeli</a:t>
            </a:r>
            <a:r>
              <a:rPr lang="en-US" dirty="0"/>
              <a:t> </a:t>
            </a:r>
            <a:r>
              <a:rPr lang="en-US" err="1"/>
              <a:t>dok</a:t>
            </a:r>
            <a:r>
              <a:rPr lang="en-US" dirty="0"/>
              <a:t> </a:t>
            </a:r>
            <a:r>
              <a:rPr lang="en-US" err="1"/>
              <a:t>su</a:t>
            </a:r>
            <a:r>
              <a:rPr lang="en-US" dirty="0"/>
              <a:t> </a:t>
            </a:r>
            <a:r>
              <a:rPr lang="en-US" err="1"/>
              <a:t>bili</a:t>
            </a:r>
            <a:r>
              <a:rPr lang="en-US" dirty="0"/>
              <a:t> </a:t>
            </a:r>
            <a:r>
              <a:rPr lang="en-US" err="1"/>
              <a:t>jako</a:t>
            </a:r>
            <a:r>
              <a:rPr lang="en-US" dirty="0"/>
              <a:t> </a:t>
            </a:r>
            <a:r>
              <a:rPr lang="en-US" err="1"/>
              <a:t>mali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Moja </a:t>
            </a:r>
            <a:r>
              <a:rPr lang="en-US" dirty="0" err="1"/>
              <a:t>poruka</a:t>
            </a:r>
            <a:r>
              <a:rPr lang="en-US" dirty="0"/>
              <a:t> je "</a:t>
            </a:r>
            <a:r>
              <a:rPr lang="en-US" dirty="0" err="1"/>
              <a:t>Pomozite</a:t>
            </a:r>
            <a:r>
              <a:rPr lang="en-US" dirty="0"/>
              <a:t> </a:t>
            </a:r>
            <a:r>
              <a:rPr lang="en-US" dirty="0" err="1"/>
              <a:t>onima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."</a:t>
            </a:r>
            <a:br>
              <a:rPr lang="en-US" dirty="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15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000D2-B83A-C74A-79A7-E3F0CBBE7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0"/>
            <a:ext cx="10515600" cy="1201996"/>
          </a:xfrm>
        </p:spPr>
        <p:txBody>
          <a:bodyPr>
            <a:normAutofit fontScale="90000"/>
          </a:bodyPr>
          <a:lstStyle/>
          <a:p>
            <a:r>
              <a:rPr lang="en-US" err="1"/>
              <a:t>Izvori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3CE12-D004-6F7E-23F2-1514D7156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984" y="765004"/>
            <a:ext cx="11905734" cy="592682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Slike:</a:t>
            </a:r>
          </a:p>
          <a:p>
            <a:r>
              <a:rPr lang="en-US" sz="1200" dirty="0">
                <a:ea typeface="+mn-lt"/>
                <a:cs typeface="+mn-lt"/>
                <a:hlinkClick r:id="rId2"/>
              </a:rPr>
              <a:t>https://www.profil-klett.hr/sites/default/files/styles/sx_1170/public/dsc_0119bw.jpg?itok=-sH9jz9B</a:t>
            </a:r>
            <a:endParaRPr lang="en-US" sz="120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  <a:hlinkClick r:id="rId3"/>
              </a:rPr>
              <a:t>https://lh3.googleusercontent.com/proxy/pUkRguqIoemkjKl6sx4PW_3cXwXRwEbONU1dAsyFJg_2afat0Iowtte5N-TV5qMleVNEFlzM37B1LL-iWVFCpb4PhQXK9qI5604xT6mkHreMP1veRxNrPJ60go7kI9BPFU6qyl_H</a:t>
            </a:r>
            <a:endParaRPr lang="en-US" sz="1200"/>
          </a:p>
          <a:p>
            <a:r>
              <a:rPr lang="en-US" sz="1200" dirty="0">
                <a:ea typeface="+mn-lt"/>
                <a:cs typeface="+mn-lt"/>
                <a:hlinkClick r:id="rId4"/>
              </a:rPr>
              <a:t>https://www.profil-klett.hr/sites/default/files/styles/sx_1170/public/dsc_0096bw.jpg?itok=jTHBMuqa</a:t>
            </a:r>
            <a:endParaRPr lang="en-US" sz="1200"/>
          </a:p>
          <a:p>
            <a:r>
              <a:rPr lang="en-US" sz="1200" dirty="0">
                <a:ea typeface="+mn-lt"/>
                <a:cs typeface="+mn-lt"/>
                <a:hlinkClick r:id="rId5"/>
              </a:rPr>
              <a:t>https://www.hud.ac.uk/media/assets/photo/news/2019/march/03-knill-story1.jpg</a:t>
            </a:r>
            <a:endParaRPr lang="en-US" sz="120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  <a:hlinkClick r:id="rId6"/>
              </a:rPr>
              <a:t>https://c.files.bbci.co.uk/0AF1/production/_124210820_knill3.jpg</a:t>
            </a:r>
            <a:endParaRPr lang="en-US" sz="120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  <a:hlinkClick r:id="rId7"/>
              </a:rPr>
              <a:t>https://hcn.imgix.net/uploads/2023/09/Val-Ginsburg-01.png?auto=format%2Ccompress&amp;fit=crop&amp;ixlib=php-3.3.1&amp;max-h=1024&amp;max-w=652&amp;s=073eb4256a44d0eb29991bd868a5db53</a:t>
            </a:r>
            <a:endParaRPr lang="en-US" sz="120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  <a:hlinkClick r:id="rId8"/>
              </a:rPr>
              <a:t>https://hcn.imgix.net/uploads/2023/07/Suzanne-Ripton-04.png?auto=format%2Ccompress&amp;fit=crop&amp;h=1024&amp;ixlib=php-3.3.1&amp;w=658&amp;s=5ea5ee88880279793fa855bfa3c40fa0</a:t>
            </a:r>
            <a:endParaRPr lang="en-US" sz="120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  <a:hlinkClick r:id="rId9"/>
              </a:rPr>
              <a:t>https://hcn.imgix.net/uploads/2023/07/Suzanne-Ripton-07.png?auto=format%2Ccompress&amp;fit=crop&amp;h=1024&amp;ixlib=php-3.3.1&amp;w=682&amp;s=9a8349ee464fc2ad7d8fb86ed3dda587</a:t>
            </a:r>
            <a:endParaRPr lang="en-US" sz="1200" dirty="0"/>
          </a:p>
          <a:p>
            <a:r>
              <a:rPr lang="en-US" sz="1200" dirty="0">
                <a:ea typeface="+mn-lt"/>
                <a:cs typeface="+mn-lt"/>
                <a:hlinkClick r:id="rId10"/>
              </a:rPr>
              <a:t>https://hcn.imgix.net/uploads/2018/12/Martin-Kapel-for-pre-war-scaled.jpg?auto=format%2Ccompress&amp;fit=crop&amp;ixlib=php-3.3.1&amp;max-h=958&amp;max-w=1024&amp;s=18d0fbdc9962ad306f561051eece5c3f</a:t>
            </a:r>
            <a:endParaRPr lang="en-US" sz="1200" dirty="0"/>
          </a:p>
          <a:p>
            <a:r>
              <a:rPr lang="en-US" sz="1200" dirty="0">
                <a:ea typeface="+mn-lt"/>
                <a:cs typeface="+mn-lt"/>
                <a:hlinkClick r:id="rId11"/>
              </a:rPr>
              <a:t>https://hcn.imgix.net/uploads/2023/06/Martin-Kapel-01.png?auto=format%2Ccompress&amp;fit=crop&amp;ixlib=php-3.3.1&amp;max-h=1784&amp;max-w=2048&amp;s=b635d476a7bb1571996cd70571567e28</a:t>
            </a:r>
          </a:p>
          <a:p>
            <a:r>
              <a:rPr lang="en-US" sz="1200" dirty="0">
                <a:ea typeface="+mn-lt"/>
                <a:cs typeface="+mn-lt"/>
              </a:rPr>
              <a:t>https://hcn.imgix.net/uploads/2023/06/8967-John-Chillag-18.png?auto=format%2Ccompress&amp;fit=crop&amp;ixlib=php-3.3.1&amp;max-h=736&amp;max-w=1024&amp;s=98c91f2676aac76b7733fc58dca65549</a:t>
            </a:r>
            <a:endParaRPr lang="en-US" sz="1200" dirty="0"/>
          </a:p>
          <a:p>
            <a:r>
              <a:rPr lang="en-US" sz="1600" dirty="0" err="1"/>
              <a:t>Izvori</a:t>
            </a:r>
            <a:r>
              <a:rPr lang="en-US" sz="1600" dirty="0"/>
              <a:t>:</a:t>
            </a:r>
          </a:p>
          <a:p>
            <a:r>
              <a:rPr lang="en-US" sz="1600" dirty="0">
                <a:ea typeface="+mn-lt"/>
                <a:cs typeface="+mn-lt"/>
                <a:hlinkClick r:id="rId12"/>
              </a:rPr>
              <a:t>https://www.enciklopedija.hr/clanak/holokaust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  <a:hlinkClick r:id="rId13"/>
              </a:rPr>
              <a:t>https://www.holocaust.org.uk/iby-knill-profile</a:t>
            </a:r>
            <a:endParaRPr lang="en-US" sz="1600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  <a:hlinkClick r:id="rId14"/>
              </a:rPr>
              <a:t>https://holocaustcentrenorth.org.uk/stories/val-ginsburg/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  <a:hlinkClick r:id="rId15"/>
              </a:rPr>
              <a:t>https://holocaustcentrenorth.org.uk/stories/suzanne-rappaport-ripton/</a:t>
            </a:r>
          </a:p>
          <a:p>
            <a:r>
              <a:rPr lang="en-US" sz="1600" dirty="0">
                <a:ea typeface="+mn-lt"/>
                <a:cs typeface="+mn-lt"/>
                <a:hlinkClick r:id="rId16"/>
              </a:rPr>
              <a:t>https://holocaustcentrenorth.org.uk/stories/martin-kapel/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https://holocaustcentrenorth.org.uk/stories/john-chillag/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/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7294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52691-683C-1C79-E669-F5B4076E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FDD2F-B2A5-7C2D-F55B-6B5E06156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Hvala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854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OLOKAUST: 78 godina od najvećeg stradavanja čovječanstva - Pressedan">
            <a:extLst>
              <a:ext uri="{FF2B5EF4-FFF2-40B4-BE49-F238E27FC236}">
                <a16:creationId xmlns:a16="http://schemas.microsoft.com/office/drawing/2014/main" id="{FC0D6077-5D15-3F0C-1B5A-E2FB8404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8591" r="-1" b="-1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A22ACF-E84C-AD5B-14F9-53104B443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Sadržaj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0A201-70A8-5D51-0B0A-95FF03F5D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700" dirty="0" err="1">
                <a:solidFill>
                  <a:srgbClr val="FFFFFF"/>
                </a:solidFill>
              </a:rPr>
              <a:t>Što</a:t>
            </a:r>
            <a:r>
              <a:rPr lang="en-US" sz="1700" dirty="0">
                <a:solidFill>
                  <a:srgbClr val="FFFFFF"/>
                </a:solidFill>
              </a:rPr>
              <a:t> je </a:t>
            </a:r>
            <a:r>
              <a:rPr lang="en-US" sz="1700" dirty="0" err="1">
                <a:solidFill>
                  <a:srgbClr val="FFFFFF"/>
                </a:solidFill>
              </a:rPr>
              <a:t>Holokaust</a:t>
            </a:r>
            <a:r>
              <a:rPr lang="en-US" sz="1700" dirty="0">
                <a:solidFill>
                  <a:srgbClr val="FFFFFF"/>
                </a:solidFill>
              </a:rPr>
              <a:t>?</a:t>
            </a:r>
          </a:p>
          <a:p>
            <a:r>
              <a:rPr lang="en-US" sz="1700" dirty="0" err="1">
                <a:solidFill>
                  <a:srgbClr val="FFFFFF"/>
                </a:solidFill>
              </a:rPr>
              <a:t>Svjedočanstva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Holokausta</a:t>
            </a:r>
            <a:r>
              <a:rPr lang="en-US" sz="1700" dirty="0">
                <a:solidFill>
                  <a:srgbClr val="FFFFFF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Iby Knill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Val Ginsburg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Suzanne Rappaport Ripton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Martin Kapel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John </a:t>
            </a:r>
            <a:r>
              <a:rPr lang="en-US" sz="1700" dirty="0" err="1">
                <a:solidFill>
                  <a:srgbClr val="FFFFFF"/>
                </a:solidFill>
              </a:rPr>
              <a:t>Chillag</a:t>
            </a:r>
          </a:p>
          <a:p>
            <a:pPr marL="0" indent="0">
              <a:buNone/>
            </a:pPr>
            <a:r>
              <a:rPr lang="en-US" sz="1700" dirty="0" err="1">
                <a:solidFill>
                  <a:srgbClr val="FFFFFF"/>
                </a:solidFill>
              </a:rPr>
              <a:t>Zaključak</a:t>
            </a:r>
          </a:p>
          <a:p>
            <a:pPr marL="0" indent="0">
              <a:buNone/>
            </a:pPr>
            <a:endParaRPr lang="en-US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3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Holokaust - zločin koji je obilježio 20. stoljeće | Profil Klett">
            <a:extLst>
              <a:ext uri="{FF2B5EF4-FFF2-40B4-BE49-F238E27FC236}">
                <a16:creationId xmlns:a16="http://schemas.microsoft.com/office/drawing/2014/main" id="{DC7A44F3-DC9F-DCC5-9FD4-85B39ECF2E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b="5858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7D3A7-3B1B-A94A-F71E-00946991B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Što je Holokaust?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D4002-4073-0D47-87E5-273BBCAB0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U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moderno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doba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pojam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označava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sustavno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uništenje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Židova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drugih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nearijevskih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naroda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u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razdoblju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nacizma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, od 1933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godine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do 1945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godine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. </a:t>
            </a:r>
          </a:p>
          <a:p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Riječ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b="1" i="1">
                <a:solidFill>
                  <a:srgbClr val="FFFFFF"/>
                </a:solidFill>
                <a:ea typeface="+mn-lt"/>
                <a:cs typeface="+mn-lt"/>
              </a:rPr>
              <a:t>'</a:t>
            </a:r>
            <a:r>
              <a:rPr lang="en-US" sz="1800" b="1" i="1" err="1">
                <a:solidFill>
                  <a:srgbClr val="FFFFFF"/>
                </a:solidFill>
                <a:ea typeface="+mn-lt"/>
                <a:cs typeface="+mn-lt"/>
              </a:rPr>
              <a:t>Holokaust</a:t>
            </a:r>
            <a:r>
              <a:rPr lang="en-US" sz="1800" b="1" i="1">
                <a:solidFill>
                  <a:srgbClr val="FFFFFF"/>
                </a:solidFill>
                <a:ea typeface="+mn-lt"/>
                <a:cs typeface="+mn-lt"/>
              </a:rPr>
              <a:t>'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dolazi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od stare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grčke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riječi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koja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u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prijevodu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znači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potpuno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spaljen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.</a:t>
            </a:r>
          </a:p>
          <a:p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Za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stradanje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Židova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u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drugom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svjetskom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 ratu rabi se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hebrejski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izraz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800" b="1" i="1" err="1">
                <a:solidFill>
                  <a:srgbClr val="FFFFFF"/>
                </a:solidFill>
                <a:ea typeface="+mn-lt"/>
                <a:cs typeface="+mn-lt"/>
              </a:rPr>
              <a:t>šoa</a:t>
            </a:r>
            <a:r>
              <a:rPr lang="en-US" sz="1800" b="1" i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što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znači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katastrofa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.</a:t>
            </a:r>
          </a:p>
          <a:p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Tijekom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holokausta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stradalo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je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oko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6 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milijuna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Židova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što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je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gotovo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dvije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trećine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ukupnoga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broja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europskih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Židova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. U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holokaustu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je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stradalo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5 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milijuna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pripadnika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drugih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naroda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. </a:t>
            </a: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3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61C63-79BD-0861-1151-20AEAC50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3700"/>
              <a:t>Svjedočanstva Holokausta</a:t>
            </a:r>
            <a:br>
              <a:rPr lang="en-US" sz="3700"/>
            </a:br>
            <a:r>
              <a:rPr lang="en-US" sz="3700"/>
              <a:t>1. Iby Knill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49C9E-C2EE-C7EE-F8F6-AABA76FFF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" sz="1400">
                <a:latin typeface="Consolas"/>
              </a:rPr>
              <a:t>Iby je rođena 1923. u Čehoslovačkoj. Imala je sretno djetinjstvo s roditeljima u Bratislavi. Njezino prvo sjećanje na anti-židovska ograničenja bilo je kada joj je majka rekla da se mora prebaciti iz svoje njemačke gimnazije u češku jer je Židovka.</a:t>
            </a:r>
          </a:p>
          <a:p>
            <a:r>
              <a:rPr lang="hr" sz="1400">
                <a:latin typeface="Consolas"/>
                <a:ea typeface="+mn-lt"/>
                <a:cs typeface="+mn-lt"/>
              </a:rPr>
              <a:t>Čehoslovačkim Židovima je naređeno da nose Davidovu zvijezdu, a Iby se sjeća da je bila ljuta što su se prema njoj drugačije postupali i da je svoju zvijezdu prekrila šalom u znak prkosa.</a:t>
            </a:r>
          </a:p>
          <a:p>
            <a:r>
              <a:rPr lang="hr" sz="1400">
                <a:latin typeface="Consolas"/>
                <a:ea typeface="+mn-lt"/>
                <a:cs typeface="+mn-lt"/>
              </a:rPr>
              <a:t>U veljači 1942. njezina je majka odlučila da više nije sigurno za Iby biti u Bratislavi i poslala ju je u kuću njezina bake i djeda u malom selu. Brzo je postalo jasno da još uvijek nije sigurna i Iby je bila skrivena u drugom selu. Na kraju je Iby odlučila pobjeći preko mađarske granice i postala je ilegalni imigrant.</a:t>
            </a:r>
            <a:endParaRPr lang="hr" sz="1400">
              <a:latin typeface="Consolas"/>
            </a:endParaRPr>
          </a:p>
        </p:txBody>
      </p:sp>
      <p:pic>
        <p:nvPicPr>
          <p:cNvPr id="4" name="Picture 3" descr="Holocaust survivor – a talk by Iby Knill - University of Huddersfield">
            <a:extLst>
              <a:ext uri="{FF2B5EF4-FFF2-40B4-BE49-F238E27FC236}">
                <a16:creationId xmlns:a16="http://schemas.microsoft.com/office/drawing/2014/main" id="{81D55FD5-9CB6-5739-A3F5-5BC986E851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07" r="25956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757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by Knill: Leeds Holocaust survivor dies aged 98">
            <a:extLst>
              <a:ext uri="{FF2B5EF4-FFF2-40B4-BE49-F238E27FC236}">
                <a16:creationId xmlns:a16="http://schemas.microsoft.com/office/drawing/2014/main" id="{69B4430D-6201-314F-C80B-BF4D428A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13" r="2131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8A46B-92FD-157B-B717-76542EC7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3700"/>
              <a:t>Svjedočanstva Holokausta:</a:t>
            </a:r>
            <a:br>
              <a:rPr lang="en-US" sz="3700"/>
            </a:br>
            <a:r>
              <a:rPr lang="en-US" sz="3700"/>
              <a:t>1. Iby Knill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30541-3503-AB3E-CBBA-13831DC00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200" err="1">
                <a:latin typeface="Consolas"/>
                <a:ea typeface="+mn-lt"/>
                <a:cs typeface="+mn-lt"/>
              </a:rPr>
              <a:t>Jednog</a:t>
            </a:r>
            <a:r>
              <a:rPr lang="en-US" sz="1200">
                <a:latin typeface="Consolas"/>
                <a:ea typeface="+mn-lt"/>
                <a:cs typeface="+mn-lt"/>
              </a:rPr>
              <a:t> dana </a:t>
            </a:r>
            <a:r>
              <a:rPr lang="en-US" sz="1200" err="1">
                <a:latin typeface="Consolas"/>
                <a:ea typeface="+mn-lt"/>
                <a:cs typeface="+mn-lt"/>
              </a:rPr>
              <a:t>dok</a:t>
            </a:r>
            <a:r>
              <a:rPr lang="en-US" sz="1200">
                <a:latin typeface="Consolas"/>
                <a:ea typeface="+mn-lt"/>
                <a:cs typeface="+mn-lt"/>
              </a:rPr>
              <a:t> je </a:t>
            </a:r>
            <a:r>
              <a:rPr lang="en-US" sz="1200" err="1">
                <a:latin typeface="Consolas"/>
                <a:ea typeface="+mn-lt"/>
                <a:cs typeface="+mn-lt"/>
              </a:rPr>
              <a:t>šetala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ulicom</a:t>
            </a:r>
            <a:r>
              <a:rPr lang="en-US" sz="1200">
                <a:latin typeface="Consolas"/>
                <a:ea typeface="+mn-lt"/>
                <a:cs typeface="+mn-lt"/>
              </a:rPr>
              <a:t> Iby je </a:t>
            </a:r>
            <a:r>
              <a:rPr lang="en-US" sz="1200" err="1">
                <a:latin typeface="Consolas"/>
                <a:ea typeface="+mn-lt"/>
                <a:cs typeface="+mn-lt"/>
              </a:rPr>
              <a:t>uhićena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i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nakon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mučenja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držana</a:t>
            </a:r>
            <a:r>
              <a:rPr lang="en-US" sz="1200">
                <a:latin typeface="Consolas"/>
                <a:ea typeface="+mn-lt"/>
                <a:cs typeface="+mn-lt"/>
              </a:rPr>
              <a:t> je tri </a:t>
            </a:r>
            <a:r>
              <a:rPr lang="en-US" sz="1200" err="1">
                <a:latin typeface="Consolas"/>
                <a:ea typeface="+mn-lt"/>
                <a:cs typeface="+mn-lt"/>
              </a:rPr>
              <a:t>mjeseca</a:t>
            </a:r>
            <a:r>
              <a:rPr lang="en-US" sz="120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zatvoru</a:t>
            </a:r>
            <a:r>
              <a:rPr lang="en-US" sz="1200">
                <a:latin typeface="Consolas"/>
                <a:ea typeface="+mn-lt"/>
                <a:cs typeface="+mn-lt"/>
              </a:rPr>
              <a:t>. </a:t>
            </a:r>
            <a:r>
              <a:rPr lang="en-US" sz="1200" err="1">
                <a:latin typeface="Consolas"/>
                <a:ea typeface="+mn-lt"/>
                <a:cs typeface="+mn-lt"/>
              </a:rPr>
              <a:t>Nakon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puštanja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odmah</a:t>
            </a:r>
            <a:r>
              <a:rPr lang="en-US" sz="1200">
                <a:latin typeface="Consolas"/>
                <a:ea typeface="+mn-lt"/>
                <a:cs typeface="+mn-lt"/>
              </a:rPr>
              <a:t> je </a:t>
            </a:r>
            <a:r>
              <a:rPr lang="en-US" sz="1200" err="1">
                <a:latin typeface="Consolas"/>
                <a:ea typeface="+mn-lt"/>
                <a:cs typeface="+mn-lt"/>
              </a:rPr>
              <a:t>uhićena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jer</a:t>
            </a:r>
            <a:r>
              <a:rPr lang="en-US" sz="1200">
                <a:latin typeface="Consolas"/>
                <a:ea typeface="+mn-lt"/>
                <a:cs typeface="+mn-lt"/>
              </a:rPr>
              <a:t> je </a:t>
            </a:r>
            <a:r>
              <a:rPr lang="en-US" sz="1200" err="1">
                <a:latin typeface="Consolas"/>
                <a:ea typeface="+mn-lt"/>
                <a:cs typeface="+mn-lt"/>
              </a:rPr>
              <a:t>bila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ilegalni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imigrant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i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bila</a:t>
            </a:r>
            <a:r>
              <a:rPr lang="en-US" sz="1200">
                <a:latin typeface="Consolas"/>
                <a:ea typeface="+mn-lt"/>
                <a:cs typeface="+mn-lt"/>
              </a:rPr>
              <a:t> je </a:t>
            </a:r>
            <a:r>
              <a:rPr lang="en-US" sz="1200" err="1">
                <a:latin typeface="Consolas"/>
                <a:ea typeface="+mn-lt"/>
                <a:cs typeface="+mn-lt"/>
              </a:rPr>
              <a:t>zatočena</a:t>
            </a:r>
            <a:r>
              <a:rPr lang="en-US" sz="120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pritvorskom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centru</a:t>
            </a:r>
            <a:r>
              <a:rPr lang="en-US" sz="1200">
                <a:latin typeface="Consolas"/>
                <a:ea typeface="+mn-lt"/>
                <a:cs typeface="+mn-lt"/>
              </a:rPr>
              <a:t> tri </a:t>
            </a:r>
            <a:r>
              <a:rPr lang="en-US" sz="1200" err="1">
                <a:latin typeface="Consolas"/>
                <a:ea typeface="+mn-lt"/>
                <a:cs typeface="+mn-lt"/>
              </a:rPr>
              <a:t>mjeseca</a:t>
            </a:r>
            <a:r>
              <a:rPr lang="en-US" sz="1200">
                <a:latin typeface="Consolas"/>
                <a:ea typeface="+mn-lt"/>
                <a:cs typeface="+mn-lt"/>
              </a:rPr>
              <a:t>, </a:t>
            </a:r>
            <a:r>
              <a:rPr lang="en-US" sz="1200" err="1">
                <a:latin typeface="Consolas"/>
                <a:ea typeface="+mn-lt"/>
                <a:cs typeface="+mn-lt"/>
              </a:rPr>
              <a:t>nakon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čega</a:t>
            </a:r>
            <a:r>
              <a:rPr lang="en-US" sz="1200">
                <a:latin typeface="Consolas"/>
                <a:ea typeface="+mn-lt"/>
                <a:cs typeface="+mn-lt"/>
              </a:rPr>
              <a:t> je </a:t>
            </a:r>
            <a:r>
              <a:rPr lang="en-US" sz="1200" err="1">
                <a:latin typeface="Consolas"/>
                <a:ea typeface="+mn-lt"/>
                <a:cs typeface="+mn-lt"/>
              </a:rPr>
              <a:t>prebačena</a:t>
            </a:r>
            <a:r>
              <a:rPr lang="en-US" sz="120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internacijski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centar</a:t>
            </a:r>
            <a:r>
              <a:rPr lang="en-US" sz="120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Budimpešti</a:t>
            </a:r>
            <a:r>
              <a:rPr lang="en-US" sz="1200">
                <a:latin typeface="Consolas"/>
                <a:ea typeface="+mn-lt"/>
                <a:cs typeface="+mn-lt"/>
              </a:rPr>
              <a:t>, a </a:t>
            </a:r>
            <a:r>
              <a:rPr lang="en-US" sz="1200" err="1">
                <a:latin typeface="Consolas"/>
                <a:ea typeface="+mn-lt"/>
                <a:cs typeface="+mn-lt"/>
              </a:rPr>
              <a:t>zatim</a:t>
            </a:r>
            <a:r>
              <a:rPr lang="en-US" sz="120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izbjeglički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kamp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na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sjeveru</a:t>
            </a:r>
            <a:r>
              <a:rPr lang="en-US" sz="1200">
                <a:latin typeface="Consolas"/>
                <a:ea typeface="+mn-lt"/>
                <a:cs typeface="+mn-lt"/>
              </a:rPr>
              <a:t>.</a:t>
            </a:r>
          </a:p>
          <a:p>
            <a:r>
              <a:rPr lang="en-US" sz="1200">
                <a:latin typeface="Consolas"/>
                <a:ea typeface="+mn-lt"/>
                <a:cs typeface="+mn-lt"/>
              </a:rPr>
              <a:t>U </a:t>
            </a:r>
            <a:r>
              <a:rPr lang="en-US" sz="1200" err="1">
                <a:latin typeface="Consolas"/>
                <a:ea typeface="+mn-lt"/>
                <a:cs typeface="+mn-lt"/>
              </a:rPr>
              <a:t>veljači</a:t>
            </a:r>
            <a:r>
              <a:rPr lang="en-US" sz="1200">
                <a:latin typeface="Consolas"/>
                <a:ea typeface="+mn-lt"/>
                <a:cs typeface="+mn-lt"/>
              </a:rPr>
              <a:t> 1944. Iby je </a:t>
            </a:r>
            <a:r>
              <a:rPr lang="en-US" sz="1200" err="1">
                <a:latin typeface="Consolas"/>
                <a:ea typeface="+mn-lt"/>
                <a:cs typeface="+mn-lt"/>
              </a:rPr>
              <a:t>puštena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na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uvjetnu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slobodu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i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radila</a:t>
            </a:r>
            <a:r>
              <a:rPr lang="en-US" sz="1200">
                <a:latin typeface="Consolas"/>
                <a:ea typeface="+mn-lt"/>
                <a:cs typeface="+mn-lt"/>
              </a:rPr>
              <a:t> je </a:t>
            </a:r>
            <a:r>
              <a:rPr lang="en-US" sz="1200" err="1">
                <a:latin typeface="Consolas"/>
                <a:ea typeface="+mn-lt"/>
                <a:cs typeface="+mn-lt"/>
              </a:rPr>
              <a:t>kao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dadilja</a:t>
            </a:r>
            <a:r>
              <a:rPr lang="en-US" sz="1200">
                <a:latin typeface="Consolas"/>
                <a:ea typeface="+mn-lt"/>
                <a:cs typeface="+mn-lt"/>
              </a:rPr>
              <a:t> za </a:t>
            </a:r>
            <a:r>
              <a:rPr lang="en-US" sz="1200" err="1">
                <a:latin typeface="Consolas"/>
                <a:ea typeface="+mn-lt"/>
                <a:cs typeface="+mn-lt"/>
              </a:rPr>
              <a:t>udaljene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članove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obitelji</a:t>
            </a:r>
            <a:r>
              <a:rPr lang="en-US" sz="120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Szekesfehervaru</a:t>
            </a:r>
            <a:r>
              <a:rPr lang="en-US" sz="120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Mađarskoj</a:t>
            </a:r>
            <a:r>
              <a:rPr lang="en-US" sz="1200">
                <a:latin typeface="Consolas"/>
                <a:ea typeface="+mn-lt"/>
                <a:cs typeface="+mn-lt"/>
              </a:rPr>
              <a:t>.</a:t>
            </a:r>
          </a:p>
          <a:p>
            <a:r>
              <a:rPr lang="en-US" sz="1200" err="1">
                <a:latin typeface="Consolas"/>
                <a:ea typeface="+mn-lt"/>
                <a:cs typeface="+mn-lt"/>
              </a:rPr>
              <a:t>Međutim</a:t>
            </a:r>
            <a:r>
              <a:rPr lang="en-US" sz="1200">
                <a:latin typeface="Consolas"/>
                <a:ea typeface="+mn-lt"/>
                <a:cs typeface="+mn-lt"/>
              </a:rPr>
              <a:t>, </a:t>
            </a:r>
            <a:r>
              <a:rPr lang="en-US" sz="1200" err="1">
                <a:latin typeface="Consolas"/>
                <a:ea typeface="+mn-lt"/>
                <a:cs typeface="+mn-lt"/>
              </a:rPr>
              <a:t>nakon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što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su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nacisti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napali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Mađarsku</a:t>
            </a:r>
            <a:r>
              <a:rPr lang="en-US" sz="1200">
                <a:latin typeface="Consolas"/>
                <a:ea typeface="+mn-lt"/>
                <a:cs typeface="+mn-lt"/>
              </a:rPr>
              <a:t>, </a:t>
            </a:r>
            <a:r>
              <a:rPr lang="en-US" sz="1200" err="1">
                <a:latin typeface="Consolas"/>
                <a:ea typeface="+mn-lt"/>
                <a:cs typeface="+mn-lt"/>
              </a:rPr>
              <a:t>antižidovski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zakoni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postali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su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sve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restriktivniji</a:t>
            </a:r>
            <a:r>
              <a:rPr lang="en-US" sz="1200">
                <a:latin typeface="Consolas"/>
                <a:ea typeface="+mn-lt"/>
                <a:cs typeface="+mn-lt"/>
              </a:rPr>
              <a:t>.</a:t>
            </a:r>
          </a:p>
          <a:p>
            <a:r>
              <a:rPr lang="en-US" sz="1200" err="1">
                <a:latin typeface="Consolas"/>
                <a:ea typeface="+mn-lt"/>
                <a:cs typeface="+mn-lt"/>
              </a:rPr>
              <a:t>Natjerali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su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ih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na</a:t>
            </a:r>
            <a:r>
              <a:rPr lang="en-US" sz="1200">
                <a:latin typeface="Consolas"/>
                <a:ea typeface="+mn-lt"/>
                <a:cs typeface="+mn-lt"/>
              </a:rPr>
              <a:t> kola </a:t>
            </a:r>
            <a:r>
              <a:rPr lang="en-US" sz="1200" err="1">
                <a:latin typeface="Consolas"/>
                <a:ea typeface="+mn-lt"/>
                <a:cs typeface="+mn-lt"/>
              </a:rPr>
              <a:t>i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natjerali</a:t>
            </a:r>
            <a:r>
              <a:rPr lang="en-US" sz="1200">
                <a:latin typeface="Consolas"/>
                <a:ea typeface="+mn-lt"/>
                <a:cs typeface="+mn-lt"/>
              </a:rPr>
              <a:t> da </a:t>
            </a:r>
            <a:r>
              <a:rPr lang="en-US" sz="1200" err="1">
                <a:latin typeface="Consolas"/>
                <a:ea typeface="+mn-lt"/>
                <a:cs typeface="+mn-lt"/>
              </a:rPr>
              <a:t>izdrže</a:t>
            </a:r>
            <a:r>
              <a:rPr lang="en-US" sz="1200">
                <a:latin typeface="Consolas"/>
                <a:ea typeface="+mn-lt"/>
                <a:cs typeface="+mn-lt"/>
              </a:rPr>
              <a:t> pet dana </a:t>
            </a:r>
            <a:r>
              <a:rPr lang="en-US" sz="1200" err="1">
                <a:latin typeface="Consolas"/>
                <a:ea typeface="+mn-lt"/>
                <a:cs typeface="+mn-lt"/>
              </a:rPr>
              <a:t>putovanja</a:t>
            </a:r>
            <a:r>
              <a:rPr lang="en-US" sz="1200">
                <a:latin typeface="Consolas"/>
                <a:ea typeface="+mn-lt"/>
                <a:cs typeface="+mn-lt"/>
              </a:rPr>
              <a:t> do </a:t>
            </a:r>
            <a:r>
              <a:rPr lang="en-US" sz="1200" err="1">
                <a:latin typeface="Consolas"/>
                <a:ea typeface="+mn-lt"/>
                <a:cs typeface="+mn-lt"/>
              </a:rPr>
              <a:t>nepoznatog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odredišta</a:t>
            </a:r>
            <a:r>
              <a:rPr lang="en-US" sz="1200">
                <a:latin typeface="Consolas"/>
                <a:ea typeface="+mn-lt"/>
                <a:cs typeface="+mn-lt"/>
              </a:rPr>
              <a:t>. Kada je </a:t>
            </a:r>
            <a:r>
              <a:rPr lang="en-US" sz="1200" err="1">
                <a:latin typeface="Consolas"/>
                <a:ea typeface="+mn-lt"/>
                <a:cs typeface="+mn-lt"/>
              </a:rPr>
              <a:t>vlak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konačno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stao</a:t>
            </a:r>
            <a:r>
              <a:rPr lang="en-US" sz="1200">
                <a:latin typeface="Consolas"/>
                <a:ea typeface="+mn-lt"/>
                <a:cs typeface="+mn-lt"/>
              </a:rPr>
              <a:t>, </a:t>
            </a:r>
            <a:r>
              <a:rPr lang="en-US" sz="1200" err="1">
                <a:latin typeface="Consolas"/>
                <a:ea typeface="+mn-lt"/>
                <a:cs typeface="+mn-lt"/>
              </a:rPr>
              <a:t>vrata</a:t>
            </a:r>
            <a:r>
              <a:rPr lang="en-US" sz="1200">
                <a:latin typeface="Consolas"/>
                <a:ea typeface="+mn-lt"/>
                <a:cs typeface="+mn-lt"/>
              </a:rPr>
              <a:t> Auschwitz-</a:t>
            </a:r>
            <a:r>
              <a:rPr lang="en-US" sz="1200" err="1">
                <a:latin typeface="Consolas"/>
                <a:ea typeface="+mn-lt"/>
                <a:cs typeface="+mn-lt"/>
              </a:rPr>
              <a:t>Birkenaua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su</a:t>
            </a:r>
            <a:r>
              <a:rPr lang="en-US" sz="1200">
                <a:latin typeface="Consolas"/>
                <a:ea typeface="+mn-lt"/>
                <a:cs typeface="+mn-lt"/>
              </a:rPr>
              <a:t> se </a:t>
            </a:r>
            <a:r>
              <a:rPr lang="en-US" sz="1200" err="1">
                <a:latin typeface="Consolas"/>
                <a:ea typeface="+mn-lt"/>
                <a:cs typeface="+mn-lt"/>
              </a:rPr>
              <a:t>otvorila</a:t>
            </a:r>
            <a:r>
              <a:rPr lang="en-US" sz="1200">
                <a:latin typeface="Consolas"/>
                <a:ea typeface="+mn-lt"/>
                <a:cs typeface="+mn-lt"/>
              </a:rPr>
              <a:t>.</a:t>
            </a:r>
          </a:p>
          <a:p>
            <a:r>
              <a:rPr lang="en-US" sz="1200">
                <a:latin typeface="Consolas"/>
                <a:ea typeface="+mn-lt"/>
                <a:cs typeface="+mn-lt"/>
              </a:rPr>
              <a:t>U </a:t>
            </a:r>
            <a:r>
              <a:rPr lang="en-US" sz="1200" err="1">
                <a:latin typeface="Consolas"/>
                <a:ea typeface="+mn-lt"/>
                <a:cs typeface="+mn-lt"/>
              </a:rPr>
              <a:t>rujnu</a:t>
            </a:r>
            <a:r>
              <a:rPr lang="en-US" sz="1200">
                <a:latin typeface="Consolas"/>
                <a:ea typeface="+mn-lt"/>
                <a:cs typeface="+mn-lt"/>
              </a:rPr>
              <a:t> 1946. Iby se </a:t>
            </a:r>
            <a:r>
              <a:rPr lang="en-US" sz="1200" err="1">
                <a:latin typeface="Consolas"/>
                <a:ea typeface="+mn-lt"/>
                <a:cs typeface="+mn-lt"/>
              </a:rPr>
              <a:t>vratila</a:t>
            </a:r>
            <a:r>
              <a:rPr lang="en-US" sz="120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Bratislavu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i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ponovno</a:t>
            </a:r>
            <a:r>
              <a:rPr lang="en-US" sz="1200">
                <a:latin typeface="Consolas"/>
                <a:ea typeface="+mn-lt"/>
                <a:cs typeface="+mn-lt"/>
              </a:rPr>
              <a:t> se </a:t>
            </a:r>
            <a:r>
              <a:rPr lang="en-US" sz="1200" err="1">
                <a:latin typeface="Consolas"/>
                <a:ea typeface="+mn-lt"/>
                <a:cs typeface="+mn-lt"/>
              </a:rPr>
              <a:t>susrela</a:t>
            </a:r>
            <a:r>
              <a:rPr lang="en-US" sz="1200">
                <a:latin typeface="Consolas"/>
                <a:ea typeface="+mn-lt"/>
                <a:cs typeface="+mn-lt"/>
              </a:rPr>
              <a:t> s </a:t>
            </a:r>
            <a:r>
              <a:rPr lang="en-US" sz="1200" err="1">
                <a:latin typeface="Consolas"/>
                <a:ea typeface="+mn-lt"/>
                <a:cs typeface="+mn-lt"/>
              </a:rPr>
              <a:t>majkom</a:t>
            </a:r>
            <a:r>
              <a:rPr lang="en-US" sz="1200">
                <a:latin typeface="Consolas"/>
                <a:ea typeface="+mn-lt"/>
                <a:cs typeface="+mn-lt"/>
              </a:rPr>
              <a:t>. </a:t>
            </a:r>
            <a:r>
              <a:rPr lang="en-US" sz="1200" err="1">
                <a:latin typeface="Consolas"/>
                <a:ea typeface="+mn-lt"/>
                <a:cs typeface="+mn-lt"/>
              </a:rPr>
              <a:t>Kasnije</a:t>
            </a:r>
            <a:r>
              <a:rPr lang="en-US" sz="1200">
                <a:latin typeface="Consolas"/>
                <a:ea typeface="+mn-lt"/>
                <a:cs typeface="+mn-lt"/>
              </a:rPr>
              <a:t> je </a:t>
            </a:r>
            <a:r>
              <a:rPr lang="en-US" sz="1200" err="1">
                <a:latin typeface="Consolas"/>
                <a:ea typeface="+mn-lt"/>
                <a:cs typeface="+mn-lt"/>
              </a:rPr>
              <a:t>saznala</a:t>
            </a:r>
            <a:r>
              <a:rPr lang="en-US" sz="1200">
                <a:latin typeface="Consolas"/>
                <a:ea typeface="+mn-lt"/>
                <a:cs typeface="+mn-lt"/>
              </a:rPr>
              <a:t> da je </a:t>
            </a:r>
            <a:r>
              <a:rPr lang="en-US" sz="1200" err="1">
                <a:latin typeface="Consolas"/>
                <a:ea typeface="+mn-lt"/>
                <a:cs typeface="+mn-lt"/>
              </a:rPr>
              <a:t>njezin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otac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deportiran</a:t>
            </a:r>
            <a:r>
              <a:rPr lang="en-US" sz="1200">
                <a:latin typeface="Consolas"/>
                <a:ea typeface="+mn-lt"/>
                <a:cs typeface="+mn-lt"/>
              </a:rPr>
              <a:t> u Auschwitz </a:t>
            </a:r>
            <a:r>
              <a:rPr lang="en-US" sz="1200" err="1">
                <a:latin typeface="Consolas"/>
                <a:ea typeface="+mn-lt"/>
                <a:cs typeface="+mn-lt"/>
              </a:rPr>
              <a:t>gdje</a:t>
            </a:r>
            <a:r>
              <a:rPr lang="en-US" sz="1200">
                <a:latin typeface="Consolas"/>
                <a:ea typeface="+mn-lt"/>
                <a:cs typeface="+mn-lt"/>
              </a:rPr>
              <a:t> je po </a:t>
            </a:r>
            <a:r>
              <a:rPr lang="en-US" sz="1200" err="1">
                <a:latin typeface="Consolas"/>
                <a:ea typeface="+mn-lt"/>
                <a:cs typeface="+mn-lt"/>
              </a:rPr>
              <a:t>dolasku</a:t>
            </a:r>
            <a:r>
              <a:rPr lang="en-US" sz="1200">
                <a:latin typeface="Consolas"/>
                <a:ea typeface="+mn-lt"/>
                <a:cs typeface="+mn-lt"/>
              </a:rPr>
              <a:t> u </a:t>
            </a:r>
            <a:r>
              <a:rPr lang="en-US" sz="1200" err="1">
                <a:latin typeface="Consolas"/>
                <a:ea typeface="+mn-lt"/>
                <a:cs typeface="+mn-lt"/>
              </a:rPr>
              <a:t>listopadu</a:t>
            </a:r>
            <a:r>
              <a:rPr lang="en-US" sz="1200">
                <a:latin typeface="Consolas"/>
                <a:ea typeface="+mn-lt"/>
                <a:cs typeface="+mn-lt"/>
              </a:rPr>
              <a:t> 1944. </a:t>
            </a:r>
            <a:r>
              <a:rPr lang="en-US" sz="1200" err="1">
                <a:latin typeface="Consolas"/>
                <a:ea typeface="+mn-lt"/>
                <a:cs typeface="+mn-lt"/>
              </a:rPr>
              <a:t>ugušen</a:t>
            </a:r>
            <a:r>
              <a:rPr lang="en-US" sz="1200">
                <a:latin typeface="Consolas"/>
                <a:ea typeface="+mn-lt"/>
                <a:cs typeface="+mn-lt"/>
              </a:rPr>
              <a:t> </a:t>
            </a:r>
            <a:r>
              <a:rPr lang="en-US" sz="1200" err="1">
                <a:latin typeface="Consolas"/>
                <a:ea typeface="+mn-lt"/>
                <a:cs typeface="+mn-lt"/>
              </a:rPr>
              <a:t>plinom</a:t>
            </a:r>
            <a:r>
              <a:rPr lang="en-US" sz="1200">
                <a:latin typeface="Consolas"/>
                <a:ea typeface="+mn-lt"/>
                <a:cs typeface="+mn-lt"/>
              </a:rPr>
              <a:t>.</a:t>
            </a:r>
            <a:endParaRPr lang="en-US" sz="120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77059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FFFC1-26F4-4C72-390C-DE809BED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Svjedočanstva Holokausta:</a:t>
            </a:r>
            <a:br>
              <a:rPr lang="en-US" sz="3200"/>
            </a:br>
            <a:r>
              <a:rPr lang="en-US" sz="3200"/>
              <a:t>2. Val Ginsburg</a:t>
            </a:r>
          </a:p>
        </p:txBody>
      </p:sp>
      <p:pic>
        <p:nvPicPr>
          <p:cNvPr id="4" name="Picture 3" descr="Val Ginsburg · Holocaust Centre North">
            <a:extLst>
              <a:ext uri="{FF2B5EF4-FFF2-40B4-BE49-F238E27FC236}">
                <a16:creationId xmlns:a16="http://schemas.microsoft.com/office/drawing/2014/main" id="{C3EF1BA5-55CC-D48D-5470-BB52F31341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62" r="5" b="12674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F451-825F-8953-194A-518CBF7C6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100">
                <a:latin typeface="Consolas"/>
                <a:ea typeface="+mn-lt"/>
                <a:cs typeface="+mn-lt"/>
              </a:rPr>
              <a:t>Waldemar (Val) Ginsburg rođen je 1922. i odrastao je u sekularnoj, slobodoumnoj židovskoj obitelji u Kaunasu u Litvi. Kao dječak sanjao je o tome da postane pilot i provodio je vrijeme gradeći modele aviona. Studirao je arhitekturu na Sveučilištu u Kaunasu, ali je ponovno njegovo školovanje prekinuto zbog približavanja rata.</a:t>
            </a:r>
          </a:p>
          <a:p>
            <a:r>
              <a:rPr lang="en-US" sz="1100">
                <a:latin typeface="Consolas"/>
                <a:ea typeface="+mn-lt"/>
                <a:cs typeface="+mn-lt"/>
              </a:rPr>
              <a:t>U ljeto 1940. Sovjetski Savez je okupirao Litvu. Ginsburgovima je zaplijenjena imovina i stavljeni su na popis za deportaciju na istok. No izbjegli su deportaciju zbog njemačke invazije na Litvu 22. lipnja 1941. Valova je obitelj tada morala donijeti težak izbor: pobjeći na istok u Rusiju ili ostati u Litvi i pokušati preživjeti pod nacistima. Nakon jutarnje rasprave, svi su odlučili ostati, nadajući se da su im šanse za preživljavanje bile bolje pod Nijemcima.</a:t>
            </a:r>
          </a:p>
          <a:p>
            <a:r>
              <a:rPr lang="en-US" sz="1100">
                <a:latin typeface="Consolas"/>
                <a:ea typeface="+mn-lt"/>
                <a:cs typeface="+mn-lt"/>
              </a:rPr>
              <a:t>Židovsko stanovništvo u Litvi odmah je progonjeno. Novi zakoni zabranjivali su Židovima hodanje po pločniku, korištenje javnog prijevoza, posjedovanje telefona ili radija i posjedovanje kućnih ljubimaca.</a:t>
            </a:r>
          </a:p>
          <a:p>
            <a:endParaRPr lang="en-US" sz="11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94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ADFA-E678-C026-6813-AA92AE8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Svjedočanstva Holokausta:</a:t>
            </a:r>
            <a:br>
              <a:rPr lang="en-US" sz="3200"/>
            </a:br>
            <a:r>
              <a:rPr lang="en-US" sz="3200"/>
              <a:t>2. Val Ginsburg</a:t>
            </a:r>
          </a:p>
        </p:txBody>
      </p:sp>
      <p:pic>
        <p:nvPicPr>
          <p:cNvPr id="4" name="Picture 3" descr="Ibi Ginsburg - Survivor Story · Holocaust Centre North">
            <a:extLst>
              <a:ext uri="{FF2B5EF4-FFF2-40B4-BE49-F238E27FC236}">
                <a16:creationId xmlns:a16="http://schemas.microsoft.com/office/drawing/2014/main" id="{095C9ADA-983A-8541-7303-CDC6EB5386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04" r="17148" b="-4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A8995-24C1-5887-D08F-B24875B78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100">
                <a:latin typeface="Consolas"/>
                <a:ea typeface="+mn-lt"/>
                <a:cs typeface="+mn-lt"/>
              </a:rPr>
              <a:t>15. kolovoza 1941. židovsko stanovništvo Kaunasa bilo je prisiljeno u geto.</a:t>
            </a:r>
          </a:p>
          <a:p>
            <a:r>
              <a:rPr lang="en-US" sz="1100">
                <a:latin typeface="Consolas"/>
                <a:ea typeface="+mn-lt"/>
                <a:cs typeface="+mn-lt"/>
              </a:rPr>
              <a:t>Val i njegova obitelj preživjeli su jer je on poslan izvan geta na prisilni rad, što mu je omogućilo da krade ili krade kore od krumpira koje je kuhala njegova majka.</a:t>
            </a:r>
          </a:p>
          <a:p>
            <a:r>
              <a:rPr lang="en-US" sz="1100">
                <a:latin typeface="Consolas"/>
                <a:ea typeface="+mn-lt"/>
                <a:cs typeface="+mn-lt"/>
              </a:rPr>
              <a:t>Val je svjedočio dvama velikim masakrima koji su ga doživotno utjecali. Dana 29. listopada 1941. u sklopu ‘Velike akcije’ odvedeno je gotovo 10.000 ljudi.</a:t>
            </a:r>
          </a:p>
          <a:p>
            <a:r>
              <a:rPr lang="en-US" sz="1100">
                <a:latin typeface="Consolas"/>
                <a:ea typeface="+mn-lt"/>
                <a:cs typeface="+mn-lt"/>
              </a:rPr>
              <a:t>Strijeljali su ih nacisti i njihovi suradnici iz Litve u Devetoj tvrđavi, uključujući i sedam članova Valove obitelji.</a:t>
            </a:r>
          </a:p>
          <a:p>
            <a:r>
              <a:rPr lang="en-US" sz="1100">
                <a:latin typeface="Consolas"/>
                <a:ea typeface="+mn-lt"/>
                <a:cs typeface="+mn-lt"/>
              </a:rPr>
              <a:t>Val je rekao da su tada on i njegova preživjela obitelj izgubili vjeru u čovječanstvo.</a:t>
            </a:r>
          </a:p>
          <a:p>
            <a:r>
              <a:rPr lang="en-US" sz="1100">
                <a:latin typeface="Consolas"/>
                <a:ea typeface="+mn-lt"/>
                <a:cs typeface="+mn-lt"/>
              </a:rPr>
              <a:t>Također je svjedočio ‘Dječjoj akciji’ (Kinderaktion) koja se odvijala od 27. do 28. ožujka 1944. Tijekom dana, dok su mnogi odrasli radili izvan geta u Kaunasu, nacisti su nasilno odvodili djecu, stare, bolesne i invalide, a potom ih ubijali. Val je rekao da mu je ovaj masakr jedno od najstresnijih sjećanja i najgore iskustvo u getu.</a:t>
            </a:r>
            <a:endParaRPr lang="en-US" sz="110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38299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470D0-E486-FB73-9724-81E7A3DB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20"/>
            <a:ext cx="5251316" cy="1694035"/>
          </a:xfrm>
        </p:spPr>
        <p:txBody>
          <a:bodyPr>
            <a:normAutofit/>
          </a:bodyPr>
          <a:lstStyle/>
          <a:p>
            <a:r>
              <a:rPr lang="en-US" sz="3400"/>
              <a:t>Svjedočanstva Holokausta:</a:t>
            </a:r>
            <a:br>
              <a:rPr lang="en-US" sz="3400"/>
            </a:br>
            <a:r>
              <a:rPr lang="en-US" sz="3400"/>
              <a:t>3. </a:t>
            </a:r>
            <a:r>
              <a:rPr lang="en-US" sz="3400">
                <a:ea typeface="+mj-lt"/>
                <a:cs typeface="+mj-lt"/>
              </a:rPr>
              <a:t>Suzanne Rappaport Ripton </a:t>
            </a:r>
            <a:endParaRPr lang="en-US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DC725-25EB-73EB-B342-4A8F71575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28" y="1447730"/>
            <a:ext cx="5103593" cy="47292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dirty="0">
                <a:latin typeface="Consolas"/>
                <a:ea typeface="+mn-lt"/>
                <a:cs typeface="+mn-lt"/>
              </a:rPr>
              <a:t>Suzanne je </a:t>
            </a:r>
            <a:r>
              <a:rPr lang="en-US" sz="1400" err="1">
                <a:latin typeface="Consolas"/>
                <a:ea typeface="+mn-lt"/>
                <a:cs typeface="+mn-lt"/>
              </a:rPr>
              <a:t>rođena</a:t>
            </a:r>
            <a:r>
              <a:rPr lang="en-US" sz="1400" dirty="0">
                <a:latin typeface="Consolas"/>
                <a:ea typeface="+mn-lt"/>
                <a:cs typeface="+mn-lt"/>
              </a:rPr>
              <a:t> u </a:t>
            </a:r>
            <a:r>
              <a:rPr lang="en-US" sz="1400" err="1">
                <a:latin typeface="Consolas"/>
                <a:ea typeface="+mn-lt"/>
                <a:cs typeface="+mn-lt"/>
              </a:rPr>
              <a:t>Parizu</a:t>
            </a:r>
            <a:r>
              <a:rPr lang="en-US" sz="1400" dirty="0">
                <a:latin typeface="Consolas"/>
                <a:ea typeface="+mn-lt"/>
                <a:cs typeface="+mn-lt"/>
              </a:rPr>
              <a:t> 1936. u </a:t>
            </a:r>
            <a:r>
              <a:rPr lang="en-US" sz="1400" err="1">
                <a:latin typeface="Consolas"/>
                <a:ea typeface="+mn-lt"/>
                <a:cs typeface="+mn-lt"/>
              </a:rPr>
              <a:t>obitelji</a:t>
            </a:r>
            <a:r>
              <a:rPr lang="en-US" sz="1400" dirty="0">
                <a:latin typeface="Consolas"/>
                <a:ea typeface="+mn-lt"/>
                <a:cs typeface="+mn-lt"/>
              </a:rPr>
              <a:t> Millie </a:t>
            </a:r>
            <a:r>
              <a:rPr lang="en-US" sz="1400" err="1">
                <a:latin typeface="Consolas"/>
                <a:ea typeface="+mn-lt"/>
                <a:cs typeface="+mn-lt"/>
              </a:rPr>
              <a:t>i</a:t>
            </a:r>
            <a:r>
              <a:rPr lang="en-US" sz="1400" dirty="0">
                <a:latin typeface="Consolas"/>
                <a:ea typeface="+mn-lt"/>
                <a:cs typeface="+mn-lt"/>
              </a:rPr>
              <a:t> Josepha </a:t>
            </a:r>
            <a:r>
              <a:rPr lang="en-US" sz="1400" err="1">
                <a:latin typeface="Consolas"/>
                <a:ea typeface="+mn-lt"/>
                <a:cs typeface="+mn-lt"/>
              </a:rPr>
              <a:t>Rappaporta</a:t>
            </a:r>
            <a:r>
              <a:rPr lang="en-US" sz="1400" dirty="0">
                <a:latin typeface="Consolas"/>
                <a:ea typeface="+mn-lt"/>
                <a:cs typeface="+mn-lt"/>
              </a:rPr>
              <a:t>. </a:t>
            </a:r>
            <a:r>
              <a:rPr lang="en-US" sz="1400" err="1">
                <a:latin typeface="Consolas"/>
                <a:ea typeface="+mn-lt"/>
                <a:cs typeface="+mn-lt"/>
              </a:rPr>
              <a:t>Obitelj</a:t>
            </a:r>
            <a:r>
              <a:rPr lang="en-US" sz="1400" dirty="0">
                <a:latin typeface="Consolas"/>
                <a:ea typeface="+mn-lt"/>
                <a:cs typeface="+mn-lt"/>
              </a:rPr>
              <a:t> je </a:t>
            </a:r>
            <a:r>
              <a:rPr lang="en-US" sz="1400" err="1">
                <a:latin typeface="Consolas"/>
                <a:ea typeface="+mn-lt"/>
                <a:cs typeface="+mn-lt"/>
              </a:rPr>
              <a:t>poštovala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neke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židovske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praznike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tradicije</a:t>
            </a:r>
            <a:r>
              <a:rPr lang="en-US" sz="1400" dirty="0">
                <a:latin typeface="Consolas"/>
                <a:ea typeface="+mn-lt"/>
                <a:cs typeface="+mn-lt"/>
              </a:rPr>
              <a:t>, </a:t>
            </a:r>
            <a:r>
              <a:rPr lang="en-US" sz="1400" err="1">
                <a:latin typeface="Consolas"/>
                <a:ea typeface="+mn-lt"/>
                <a:cs typeface="+mn-lt"/>
              </a:rPr>
              <a:t>ali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religija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nije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bila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glavni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dio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njihova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života</a:t>
            </a:r>
            <a:r>
              <a:rPr lang="en-US" sz="1400" dirty="0">
                <a:latin typeface="Consolas"/>
                <a:ea typeface="+mn-lt"/>
                <a:cs typeface="+mn-lt"/>
              </a:rPr>
              <a:t>.</a:t>
            </a:r>
          </a:p>
          <a:p>
            <a:r>
              <a:rPr lang="en-US" sz="1400" err="1">
                <a:latin typeface="Consolas"/>
                <a:ea typeface="+mn-lt"/>
                <a:cs typeface="+mn-lt"/>
              </a:rPr>
              <a:t>Suzannein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život</a:t>
            </a:r>
            <a:r>
              <a:rPr lang="en-US" sz="1400" dirty="0">
                <a:latin typeface="Consolas"/>
                <a:ea typeface="+mn-lt"/>
                <a:cs typeface="+mn-lt"/>
              </a:rPr>
              <a:t> se </a:t>
            </a:r>
            <a:r>
              <a:rPr lang="en-US" sz="1400" err="1">
                <a:latin typeface="Consolas"/>
                <a:ea typeface="+mn-lt"/>
                <a:cs typeface="+mn-lt"/>
              </a:rPr>
              <a:t>promijenio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nakon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nacističke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okupacije</a:t>
            </a:r>
            <a:r>
              <a:rPr lang="en-US" sz="1400" dirty="0">
                <a:latin typeface="Consolas"/>
                <a:ea typeface="+mn-lt"/>
                <a:cs typeface="+mn-lt"/>
              </a:rPr>
              <a:t> Pariza 1940.</a:t>
            </a:r>
          </a:p>
          <a:p>
            <a:r>
              <a:rPr lang="en-US" sz="1400" dirty="0" err="1">
                <a:latin typeface="Consolas"/>
                <a:ea typeface="+mn-lt"/>
                <a:cs typeface="+mn-lt"/>
              </a:rPr>
              <a:t>Njezini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su</a:t>
            </a:r>
            <a:r>
              <a:rPr lang="en-US" sz="1400" dirty="0">
                <a:latin typeface="Consolas"/>
                <a:ea typeface="+mn-lt"/>
                <a:cs typeface="+mn-lt"/>
              </a:rPr>
              <a:t> se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roditelji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morali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prijaviti</a:t>
            </a:r>
            <a:r>
              <a:rPr lang="en-US" sz="1400" dirty="0">
                <a:latin typeface="Consolas"/>
                <a:ea typeface="+mn-lt"/>
                <a:cs typeface="+mn-lt"/>
              </a:rPr>
              <a:t> u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lokalnoj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policijskoj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postaji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gdje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su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im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izdali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žute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zvjezdice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kako</a:t>
            </a:r>
            <a:r>
              <a:rPr lang="en-US" sz="1400" dirty="0">
                <a:latin typeface="Consolas"/>
                <a:ea typeface="+mn-lt"/>
                <a:cs typeface="+mn-lt"/>
              </a:rPr>
              <a:t> bi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ih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identificirali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kao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Židove</a:t>
            </a:r>
            <a:r>
              <a:rPr lang="en-US" sz="1400" dirty="0">
                <a:latin typeface="Consolas"/>
                <a:ea typeface="+mn-lt"/>
                <a:cs typeface="+mn-lt"/>
              </a:rPr>
              <a:t>. Suzanne ga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nije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morala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nositi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jer</a:t>
            </a:r>
            <a:r>
              <a:rPr lang="en-US" sz="1400" dirty="0">
                <a:latin typeface="Consolas"/>
                <a:ea typeface="+mn-lt"/>
                <a:cs typeface="+mn-lt"/>
              </a:rPr>
              <a:t> je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bila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premlada</a:t>
            </a:r>
            <a:r>
              <a:rPr lang="en-US" sz="1400" dirty="0">
                <a:latin typeface="Consolas"/>
                <a:ea typeface="+mn-lt"/>
                <a:cs typeface="+mn-lt"/>
              </a:rPr>
              <a:t> (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Osobe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starije</a:t>
            </a:r>
            <a:r>
              <a:rPr lang="en-US" sz="1400" dirty="0">
                <a:latin typeface="Consolas"/>
                <a:ea typeface="+mn-lt"/>
                <a:cs typeface="+mn-lt"/>
              </a:rPr>
              <a:t> od 11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godina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su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trebali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nositi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žute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dirty="0" err="1">
                <a:latin typeface="Consolas"/>
                <a:ea typeface="+mn-lt"/>
                <a:cs typeface="+mn-lt"/>
              </a:rPr>
              <a:t>zvijezde</a:t>
            </a:r>
            <a:r>
              <a:rPr lang="en-US" sz="1400" dirty="0">
                <a:latin typeface="Consolas"/>
                <a:ea typeface="+mn-lt"/>
                <a:cs typeface="+mn-lt"/>
              </a:rPr>
              <a:t>).</a:t>
            </a:r>
          </a:p>
          <a:p>
            <a:r>
              <a:rPr lang="en-US" sz="1400" dirty="0">
                <a:latin typeface="Consolas"/>
                <a:ea typeface="+mn-lt"/>
                <a:cs typeface="+mn-lt"/>
              </a:rPr>
              <a:t>U </a:t>
            </a:r>
            <a:r>
              <a:rPr lang="en-US" sz="1400" err="1">
                <a:latin typeface="Consolas"/>
                <a:ea typeface="+mn-lt"/>
                <a:cs typeface="+mn-lt"/>
              </a:rPr>
              <a:t>srpnju</a:t>
            </a:r>
            <a:r>
              <a:rPr lang="en-US" sz="1400" dirty="0">
                <a:latin typeface="Consolas"/>
                <a:ea typeface="+mn-lt"/>
                <a:cs typeface="+mn-lt"/>
              </a:rPr>
              <a:t> 1942., </a:t>
            </a:r>
            <a:r>
              <a:rPr lang="en-US" sz="1400" err="1">
                <a:latin typeface="Consolas"/>
                <a:ea typeface="+mn-lt"/>
                <a:cs typeface="+mn-lt"/>
              </a:rPr>
              <a:t>kada</a:t>
            </a:r>
            <a:r>
              <a:rPr lang="en-US" sz="1400" dirty="0">
                <a:latin typeface="Consolas"/>
                <a:ea typeface="+mn-lt"/>
                <a:cs typeface="+mn-lt"/>
              </a:rPr>
              <a:t> je Suzanne </a:t>
            </a:r>
            <a:r>
              <a:rPr lang="en-US" sz="1400" err="1">
                <a:latin typeface="Consolas"/>
                <a:ea typeface="+mn-lt"/>
                <a:cs typeface="+mn-lt"/>
              </a:rPr>
              <a:t>imala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šest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godina</a:t>
            </a:r>
            <a:r>
              <a:rPr lang="en-US" sz="1400" dirty="0">
                <a:latin typeface="Consolas"/>
                <a:ea typeface="+mn-lt"/>
                <a:cs typeface="+mn-lt"/>
              </a:rPr>
              <a:t>, </a:t>
            </a:r>
            <a:r>
              <a:rPr lang="en-US" sz="1400" err="1">
                <a:latin typeface="Consolas"/>
                <a:ea typeface="+mn-lt"/>
                <a:cs typeface="+mn-lt"/>
              </a:rPr>
              <a:t>francuska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policija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</a:t>
            </a:r>
            <a:r>
              <a:rPr lang="en-US" sz="1400" dirty="0">
                <a:latin typeface="Consolas"/>
                <a:ea typeface="+mn-lt"/>
                <a:cs typeface="+mn-lt"/>
              </a:rPr>
              <a:t> SS </a:t>
            </a:r>
            <a:r>
              <a:rPr lang="en-US" sz="1400" err="1">
                <a:latin typeface="Consolas"/>
                <a:ea typeface="+mn-lt"/>
                <a:cs typeface="+mn-lt"/>
              </a:rPr>
              <a:t>došli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su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uhapsiti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Suzanneine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roditelje</a:t>
            </a:r>
            <a:r>
              <a:rPr lang="en-US" sz="1400" dirty="0">
                <a:latin typeface="Consolas"/>
                <a:ea typeface="+mn-lt"/>
                <a:cs typeface="+mn-lt"/>
              </a:rPr>
              <a:t>.  Joseph je </a:t>
            </a:r>
            <a:r>
              <a:rPr lang="en-US" sz="1400" err="1">
                <a:latin typeface="Consolas"/>
                <a:ea typeface="+mn-lt"/>
                <a:cs typeface="+mn-lt"/>
              </a:rPr>
              <a:t>naredio</a:t>
            </a:r>
            <a:r>
              <a:rPr lang="en-US" sz="1400" dirty="0">
                <a:latin typeface="Consolas"/>
                <a:ea typeface="+mn-lt"/>
                <a:cs typeface="+mn-lt"/>
              </a:rPr>
              <a:t> da </a:t>
            </a:r>
            <a:r>
              <a:rPr lang="en-US" sz="1400" err="1">
                <a:latin typeface="Consolas"/>
                <a:ea typeface="+mn-lt"/>
                <a:cs typeface="+mn-lt"/>
              </a:rPr>
              <a:t>svi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odu</a:t>
            </a:r>
            <a:r>
              <a:rPr lang="en-US" sz="1400" dirty="0">
                <a:latin typeface="Consolas"/>
                <a:ea typeface="+mn-lt"/>
                <a:cs typeface="+mn-lt"/>
              </a:rPr>
              <a:t> u </a:t>
            </a:r>
            <a:r>
              <a:rPr lang="en-US" sz="1400" err="1">
                <a:latin typeface="Consolas"/>
                <a:ea typeface="+mn-lt"/>
                <a:cs typeface="+mn-lt"/>
              </a:rPr>
              <a:t>spavaću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sobu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zaključao</a:t>
            </a:r>
            <a:r>
              <a:rPr lang="en-US" sz="1400" dirty="0">
                <a:latin typeface="Consolas"/>
                <a:ea typeface="+mn-lt"/>
                <a:cs typeface="+mn-lt"/>
              </a:rPr>
              <a:t> je </a:t>
            </a:r>
            <a:r>
              <a:rPr lang="en-US" sz="1400" err="1">
                <a:latin typeface="Consolas"/>
                <a:ea typeface="+mn-lt"/>
                <a:cs typeface="+mn-lt"/>
              </a:rPr>
              <a:t>sva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vrata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dok</a:t>
            </a:r>
            <a:r>
              <a:rPr lang="en-US" sz="1400" dirty="0">
                <a:latin typeface="Consolas"/>
                <a:ea typeface="+mn-lt"/>
                <a:cs typeface="+mn-lt"/>
              </a:rPr>
              <a:t> je Millie </a:t>
            </a:r>
            <a:r>
              <a:rPr lang="en-US" sz="1400" err="1">
                <a:latin typeface="Consolas"/>
                <a:ea typeface="+mn-lt"/>
                <a:cs typeface="+mn-lt"/>
              </a:rPr>
              <a:t>gurnula</a:t>
            </a:r>
            <a:r>
              <a:rPr lang="en-US" sz="1400" dirty="0">
                <a:latin typeface="Consolas"/>
                <a:ea typeface="+mn-lt"/>
                <a:cs typeface="+mn-lt"/>
              </a:rPr>
              <a:t> Suzanne pod </a:t>
            </a:r>
            <a:r>
              <a:rPr lang="en-US" sz="1400" err="1">
                <a:latin typeface="Consolas"/>
                <a:ea typeface="+mn-lt"/>
                <a:cs typeface="+mn-lt"/>
              </a:rPr>
              <a:t>krevet</a:t>
            </a:r>
            <a:r>
              <a:rPr lang="en-US" sz="1400" dirty="0">
                <a:latin typeface="Consolas"/>
                <a:ea typeface="+mn-lt"/>
                <a:cs typeface="+mn-lt"/>
              </a:rPr>
              <a:t>. Suzanne je </a:t>
            </a:r>
            <a:r>
              <a:rPr lang="en-US" sz="1400" err="1">
                <a:latin typeface="Consolas"/>
                <a:ea typeface="+mn-lt"/>
                <a:cs typeface="+mn-lt"/>
              </a:rPr>
              <a:t>mogla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čuti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korake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stepenicama</a:t>
            </a:r>
            <a:r>
              <a:rPr lang="en-US" sz="1400" dirty="0">
                <a:latin typeface="Consolas"/>
                <a:ea typeface="+mn-lt"/>
                <a:cs typeface="+mn-lt"/>
              </a:rPr>
              <a:t>, a </a:t>
            </a:r>
            <a:r>
              <a:rPr lang="en-US" sz="1400" err="1">
                <a:latin typeface="Consolas"/>
                <a:ea typeface="+mn-lt"/>
                <a:cs typeface="+mn-lt"/>
              </a:rPr>
              <a:t>zatim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lupanje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vratima</a:t>
            </a:r>
            <a:r>
              <a:rPr lang="en-US" sz="1400" dirty="0">
                <a:latin typeface="Consolas"/>
                <a:ea typeface="+mn-lt"/>
                <a:cs typeface="+mn-lt"/>
              </a:rPr>
              <a:t>. Kad se </a:t>
            </a:r>
            <a:r>
              <a:rPr lang="en-US" sz="1400" err="1">
                <a:latin typeface="Consolas"/>
                <a:ea typeface="+mn-lt"/>
                <a:cs typeface="+mn-lt"/>
              </a:rPr>
              <a:t>nitko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nije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javio</a:t>
            </a:r>
            <a:r>
              <a:rPr lang="en-US" sz="1400" dirty="0">
                <a:latin typeface="Consolas"/>
                <a:ea typeface="+mn-lt"/>
                <a:cs typeface="+mn-lt"/>
              </a:rPr>
              <a:t>, </a:t>
            </a:r>
            <a:r>
              <a:rPr lang="en-US" sz="1400" err="1">
                <a:latin typeface="Consolas"/>
                <a:ea typeface="+mn-lt"/>
                <a:cs typeface="+mn-lt"/>
              </a:rPr>
              <a:t>vrata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su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razbijena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sjekirom</a:t>
            </a:r>
            <a:r>
              <a:rPr lang="en-US" sz="1400" dirty="0">
                <a:latin typeface="Consolas"/>
                <a:ea typeface="+mn-lt"/>
                <a:cs typeface="+mn-lt"/>
              </a:rPr>
              <a:t>. Gestapo </a:t>
            </a:r>
            <a:r>
              <a:rPr lang="en-US" sz="1400" err="1">
                <a:latin typeface="Consolas"/>
                <a:ea typeface="+mn-lt"/>
                <a:cs typeface="+mn-lt"/>
              </a:rPr>
              <a:t>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francuska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policija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su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ušli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naredili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obitelji</a:t>
            </a:r>
            <a:r>
              <a:rPr lang="en-US" sz="1400" dirty="0">
                <a:latin typeface="Consolas"/>
                <a:ea typeface="+mn-lt"/>
                <a:cs typeface="+mn-lt"/>
              </a:rPr>
              <a:t> da ode.</a:t>
            </a:r>
            <a:endParaRPr lang="en-US" sz="1400" dirty="0">
              <a:latin typeface="Consolas"/>
            </a:endParaRPr>
          </a:p>
        </p:txBody>
      </p:sp>
      <p:pic>
        <p:nvPicPr>
          <p:cNvPr id="4" name="Picture 3" descr="A person and person standing next to a child&#10;&#10;AI-generated content may be incorrect.">
            <a:extLst>
              <a:ext uri="{FF2B5EF4-FFF2-40B4-BE49-F238E27FC236}">
                <a16:creationId xmlns:a16="http://schemas.microsoft.com/office/drawing/2014/main" id="{BA165AC0-656F-F874-F05C-4D36F301FE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600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9324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3D669-1755-3B08-E4D8-3CF388B9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93" y="-2873"/>
            <a:ext cx="4606542" cy="1340416"/>
          </a:xfrm>
        </p:spPr>
        <p:txBody>
          <a:bodyPr anchor="ctr">
            <a:normAutofit fontScale="90000"/>
          </a:bodyPr>
          <a:lstStyle/>
          <a:p>
            <a:r>
              <a:rPr lang="en-US" sz="3100" baseline="0">
                <a:latin typeface="Aptos Display"/>
              </a:rPr>
              <a:t>Svjedočanstva Holokausta:</a:t>
            </a:r>
            <a:r>
              <a:rPr lang="en-US" sz="3100">
                <a:latin typeface="Aptos Display"/>
                <a:ea typeface="Aptos Display"/>
                <a:cs typeface="Aptos Display"/>
              </a:rPr>
              <a:t>​</a:t>
            </a:r>
            <a:br>
              <a:rPr lang="en-US" sz="3100">
                <a:latin typeface="Aptos Display"/>
                <a:ea typeface="Aptos Display"/>
                <a:cs typeface="Aptos Display"/>
              </a:rPr>
            </a:br>
            <a:r>
              <a:rPr lang="en-US" sz="3100" baseline="0">
                <a:latin typeface="Aptos Display"/>
              </a:rPr>
              <a:t>3. Suzanne Rappaport Ripton</a:t>
            </a:r>
            <a:endParaRPr lang="en-US" sz="31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young child&#10;&#10;AI-generated content may be incorrect.">
            <a:extLst>
              <a:ext uri="{FF2B5EF4-FFF2-40B4-BE49-F238E27FC236}">
                <a16:creationId xmlns:a16="http://schemas.microsoft.com/office/drawing/2014/main" id="{1DE44E8E-6251-6B2C-350E-41EE110CE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82" y="759126"/>
            <a:ext cx="3582837" cy="53742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196A7-9640-1F77-3B17-74184357B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796" y="1594974"/>
            <a:ext cx="5450920" cy="464510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400" dirty="0">
                <a:latin typeface="Consolas"/>
                <a:ea typeface="+mn-lt"/>
                <a:cs typeface="+mn-lt"/>
              </a:rPr>
              <a:t>Kada je rat </a:t>
            </a:r>
            <a:r>
              <a:rPr lang="en-US" sz="1400" err="1">
                <a:latin typeface="Consolas"/>
                <a:ea typeface="+mn-lt"/>
                <a:cs typeface="+mn-lt"/>
              </a:rPr>
              <a:t>završio</a:t>
            </a:r>
            <a:r>
              <a:rPr lang="en-US" sz="1400" dirty="0">
                <a:latin typeface="Consolas"/>
                <a:ea typeface="+mn-lt"/>
                <a:cs typeface="+mn-lt"/>
              </a:rPr>
              <a:t> 1945., Suzanne je </a:t>
            </a:r>
            <a:r>
              <a:rPr lang="en-US" sz="1400" err="1">
                <a:latin typeface="Consolas"/>
                <a:ea typeface="+mn-lt"/>
                <a:cs typeface="+mn-lt"/>
              </a:rPr>
              <a:t>krenula</a:t>
            </a:r>
            <a:r>
              <a:rPr lang="en-US" sz="1400" dirty="0">
                <a:latin typeface="Consolas"/>
                <a:ea typeface="+mn-lt"/>
                <a:cs typeface="+mn-lt"/>
              </a:rPr>
              <a:t> u </a:t>
            </a:r>
            <a:r>
              <a:rPr lang="en-US" sz="1400" err="1">
                <a:latin typeface="Consolas"/>
                <a:ea typeface="+mn-lt"/>
                <a:cs typeface="+mn-lt"/>
              </a:rPr>
              <a:t>školu</a:t>
            </a:r>
            <a:r>
              <a:rPr lang="en-US" sz="1400" dirty="0">
                <a:latin typeface="Consolas"/>
                <a:ea typeface="+mn-lt"/>
                <a:cs typeface="+mn-lt"/>
              </a:rPr>
              <a:t>, </a:t>
            </a:r>
            <a:r>
              <a:rPr lang="en-US" sz="1400" err="1">
                <a:latin typeface="Consolas"/>
                <a:ea typeface="+mn-lt"/>
                <a:cs typeface="+mn-lt"/>
              </a:rPr>
              <a:t>ali</a:t>
            </a:r>
            <a:r>
              <a:rPr lang="en-US" sz="1400" dirty="0">
                <a:latin typeface="Consolas"/>
                <a:ea typeface="+mn-lt"/>
                <a:cs typeface="+mn-lt"/>
              </a:rPr>
              <a:t> je </a:t>
            </a:r>
            <a:r>
              <a:rPr lang="en-US" sz="1400" err="1">
                <a:latin typeface="Consolas"/>
                <a:ea typeface="+mn-lt"/>
                <a:cs typeface="+mn-lt"/>
              </a:rPr>
              <a:t>kasnila</a:t>
            </a:r>
            <a:r>
              <a:rPr lang="en-US" sz="1400" dirty="0">
                <a:latin typeface="Consolas"/>
                <a:ea typeface="+mn-lt"/>
                <a:cs typeface="+mn-lt"/>
              </a:rPr>
              <a:t> za </a:t>
            </a:r>
            <a:r>
              <a:rPr lang="en-US" sz="1400" err="1">
                <a:latin typeface="Consolas"/>
                <a:ea typeface="+mn-lt"/>
                <a:cs typeface="+mn-lt"/>
              </a:rPr>
              <a:t>ostalim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učenicima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zbog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nedostatka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redovnog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obrazovanja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dok</a:t>
            </a:r>
            <a:r>
              <a:rPr lang="en-US" sz="1400" dirty="0">
                <a:latin typeface="Consolas"/>
                <a:ea typeface="+mn-lt"/>
                <a:cs typeface="+mn-lt"/>
              </a:rPr>
              <a:t> se </a:t>
            </a:r>
            <a:r>
              <a:rPr lang="en-US" sz="1400" err="1">
                <a:latin typeface="Consolas"/>
                <a:ea typeface="+mn-lt"/>
                <a:cs typeface="+mn-lt"/>
              </a:rPr>
              <a:t>skrivala</a:t>
            </a:r>
            <a:r>
              <a:rPr lang="en-US" sz="1400" dirty="0">
                <a:latin typeface="Consolas"/>
                <a:ea typeface="+mn-lt"/>
                <a:cs typeface="+mn-lt"/>
              </a:rPr>
              <a:t>. </a:t>
            </a:r>
            <a:r>
              <a:rPr lang="en-US" sz="1400" err="1">
                <a:latin typeface="Consolas"/>
                <a:ea typeface="+mn-lt"/>
                <a:cs typeface="+mn-lt"/>
              </a:rPr>
              <a:t>Često</a:t>
            </a:r>
            <a:r>
              <a:rPr lang="en-US" sz="1400" dirty="0">
                <a:latin typeface="Consolas"/>
                <a:ea typeface="+mn-lt"/>
                <a:cs typeface="+mn-lt"/>
              </a:rPr>
              <a:t> je </a:t>
            </a:r>
            <a:r>
              <a:rPr lang="en-US" sz="1400" err="1">
                <a:latin typeface="Consolas"/>
                <a:ea typeface="+mn-lt"/>
                <a:cs typeface="+mn-lt"/>
              </a:rPr>
              <a:t>bila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kažnjavana</a:t>
            </a:r>
            <a:r>
              <a:rPr lang="en-US" sz="1400" dirty="0">
                <a:latin typeface="Consolas"/>
                <a:ea typeface="+mn-lt"/>
                <a:cs typeface="+mn-lt"/>
              </a:rPr>
              <a:t> od </a:t>
            </a:r>
            <a:r>
              <a:rPr lang="en-US" sz="1400" err="1">
                <a:latin typeface="Consolas"/>
                <a:ea typeface="+mn-lt"/>
                <a:cs typeface="+mn-lt"/>
              </a:rPr>
              <a:t>strane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učitelja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zbog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nedostatka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znanja</a:t>
            </a:r>
            <a:r>
              <a:rPr lang="en-US" sz="1400" dirty="0">
                <a:latin typeface="Consolas"/>
                <a:ea typeface="+mn-lt"/>
                <a:cs typeface="+mn-lt"/>
              </a:rPr>
              <a:t>, a </a:t>
            </a:r>
            <a:r>
              <a:rPr lang="en-US" sz="1400" err="1">
                <a:latin typeface="Consolas"/>
                <a:ea typeface="+mn-lt"/>
                <a:cs typeface="+mn-lt"/>
              </a:rPr>
              <a:t>često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nije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išla</a:t>
            </a:r>
            <a:r>
              <a:rPr lang="en-US" sz="1400" dirty="0">
                <a:latin typeface="Consolas"/>
                <a:ea typeface="+mn-lt"/>
                <a:cs typeface="+mn-lt"/>
              </a:rPr>
              <a:t> u </a:t>
            </a:r>
            <a:r>
              <a:rPr lang="en-US" sz="1400" err="1">
                <a:latin typeface="Consolas"/>
                <a:ea typeface="+mn-lt"/>
                <a:cs typeface="+mn-lt"/>
              </a:rPr>
              <a:t>školu</a:t>
            </a:r>
            <a:r>
              <a:rPr lang="en-US" sz="1400" dirty="0">
                <a:latin typeface="Consolas"/>
                <a:ea typeface="+mn-lt"/>
                <a:cs typeface="+mn-lt"/>
              </a:rPr>
              <a:t>.</a:t>
            </a:r>
          </a:p>
          <a:p>
            <a:r>
              <a:rPr lang="en-US" sz="1400" dirty="0">
                <a:latin typeface="Consolas"/>
                <a:ea typeface="+mn-lt"/>
                <a:cs typeface="+mn-lt"/>
              </a:rPr>
              <a:t>Godine 1947. </a:t>
            </a:r>
            <a:r>
              <a:rPr lang="en-US" sz="1400" err="1">
                <a:latin typeface="Consolas"/>
                <a:ea typeface="+mn-lt"/>
                <a:cs typeface="+mn-lt"/>
              </a:rPr>
              <a:t>Suzanneina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udomiteljica</a:t>
            </a:r>
            <a:r>
              <a:rPr lang="en-US" sz="1400" dirty="0">
                <a:latin typeface="Consolas"/>
                <a:ea typeface="+mn-lt"/>
                <a:cs typeface="+mn-lt"/>
              </a:rPr>
              <a:t> Madame </a:t>
            </a:r>
            <a:r>
              <a:rPr lang="en-US" sz="1400" err="1">
                <a:latin typeface="Consolas"/>
                <a:ea typeface="+mn-lt"/>
                <a:cs typeface="+mn-lt"/>
              </a:rPr>
              <a:t>Tilleux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primila</a:t>
            </a:r>
            <a:r>
              <a:rPr lang="en-US" sz="1400" dirty="0">
                <a:latin typeface="Consolas"/>
                <a:ea typeface="+mn-lt"/>
                <a:cs typeface="+mn-lt"/>
              </a:rPr>
              <a:t> je pismo od Madame </a:t>
            </a:r>
            <a:r>
              <a:rPr lang="en-US" sz="1400" err="1">
                <a:latin typeface="Consolas"/>
                <a:ea typeface="+mn-lt"/>
                <a:cs typeface="+mn-lt"/>
              </a:rPr>
              <a:t>Collomb</a:t>
            </a:r>
            <a:r>
              <a:rPr lang="en-US" sz="1400" dirty="0">
                <a:latin typeface="Consolas"/>
                <a:ea typeface="+mn-lt"/>
                <a:cs typeface="+mn-lt"/>
              </a:rPr>
              <a:t> u </a:t>
            </a:r>
            <a:r>
              <a:rPr lang="en-US" sz="1400" err="1">
                <a:latin typeface="Consolas"/>
                <a:ea typeface="+mn-lt"/>
                <a:cs typeface="+mn-lt"/>
              </a:rPr>
              <a:t>kojem</a:t>
            </a:r>
            <a:r>
              <a:rPr lang="en-US" sz="1400" dirty="0">
                <a:latin typeface="Consolas"/>
                <a:ea typeface="+mn-lt"/>
                <a:cs typeface="+mn-lt"/>
              </a:rPr>
              <a:t> je </a:t>
            </a:r>
            <a:r>
              <a:rPr lang="en-US" sz="1400" err="1">
                <a:latin typeface="Consolas"/>
                <a:ea typeface="+mn-lt"/>
                <a:cs typeface="+mn-lt"/>
              </a:rPr>
              <a:t>pisalo</a:t>
            </a:r>
            <a:r>
              <a:rPr lang="en-US" sz="1400" dirty="0">
                <a:latin typeface="Consolas"/>
                <a:ea typeface="+mn-lt"/>
                <a:cs typeface="+mn-lt"/>
              </a:rPr>
              <a:t> da je </a:t>
            </a:r>
            <a:r>
              <a:rPr lang="en-US" sz="1400" err="1">
                <a:latin typeface="Consolas"/>
                <a:ea typeface="+mn-lt"/>
                <a:cs typeface="+mn-lt"/>
              </a:rPr>
              <a:t>Crveni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križ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odlučio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poslati</a:t>
            </a:r>
            <a:r>
              <a:rPr lang="en-US" sz="1400" dirty="0">
                <a:latin typeface="Consolas"/>
                <a:ea typeface="+mn-lt"/>
                <a:cs typeface="+mn-lt"/>
              </a:rPr>
              <a:t> Suzanne u </a:t>
            </a:r>
            <a:r>
              <a:rPr lang="en-US" sz="1400" err="1">
                <a:latin typeface="Consolas"/>
                <a:ea typeface="+mn-lt"/>
                <a:cs typeface="+mn-lt"/>
              </a:rPr>
              <a:t>Englesku</a:t>
            </a:r>
            <a:r>
              <a:rPr lang="en-US" sz="1400" dirty="0">
                <a:latin typeface="Consolas"/>
                <a:ea typeface="+mn-lt"/>
                <a:cs typeface="+mn-lt"/>
              </a:rPr>
              <a:t>. Madame </a:t>
            </a:r>
            <a:r>
              <a:rPr lang="en-US" sz="1400" err="1">
                <a:latin typeface="Consolas"/>
                <a:ea typeface="+mn-lt"/>
                <a:cs typeface="+mn-lt"/>
              </a:rPr>
              <a:t>Tilleux</a:t>
            </a:r>
            <a:r>
              <a:rPr lang="en-US" sz="1400" dirty="0">
                <a:latin typeface="Consolas"/>
                <a:ea typeface="+mn-lt"/>
                <a:cs typeface="+mn-lt"/>
              </a:rPr>
              <a:t> je </a:t>
            </a:r>
            <a:r>
              <a:rPr lang="en-US" sz="1400" err="1">
                <a:latin typeface="Consolas"/>
                <a:ea typeface="+mn-lt"/>
                <a:cs typeface="+mn-lt"/>
              </a:rPr>
              <a:t>ipak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htjela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usvojiti</a:t>
            </a:r>
            <a:r>
              <a:rPr lang="en-US" sz="1400" dirty="0">
                <a:latin typeface="Consolas"/>
                <a:ea typeface="+mn-lt"/>
                <a:cs typeface="+mn-lt"/>
              </a:rPr>
              <a:t> Suzanne </a:t>
            </a:r>
            <a:r>
              <a:rPr lang="en-US" sz="1400" err="1">
                <a:latin typeface="Consolas"/>
                <a:ea typeface="+mn-lt"/>
                <a:cs typeface="+mn-lt"/>
              </a:rPr>
              <a:t>jer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joj</a:t>
            </a:r>
            <a:r>
              <a:rPr lang="en-US" sz="1400" dirty="0">
                <a:latin typeface="Consolas"/>
                <a:ea typeface="+mn-lt"/>
                <a:cs typeface="+mn-lt"/>
              </a:rPr>
              <a:t> je </a:t>
            </a:r>
            <a:r>
              <a:rPr lang="en-US" sz="1400" err="1">
                <a:latin typeface="Consolas"/>
                <a:ea typeface="+mn-lt"/>
                <a:cs typeface="+mn-lt"/>
              </a:rPr>
              <a:t>bila</a:t>
            </a:r>
            <a:r>
              <a:rPr lang="en-US" sz="1400" dirty="0">
                <a:latin typeface="Consolas"/>
                <a:ea typeface="+mn-lt"/>
                <a:cs typeface="+mn-lt"/>
              </a:rPr>
              <a:t> od </a:t>
            </a:r>
            <a:r>
              <a:rPr lang="en-US" sz="1400" err="1">
                <a:latin typeface="Consolas"/>
                <a:ea typeface="+mn-lt"/>
                <a:cs typeface="+mn-lt"/>
              </a:rPr>
              <a:t>koristi</a:t>
            </a:r>
            <a:r>
              <a:rPr lang="en-US" sz="1400" dirty="0">
                <a:latin typeface="Consolas"/>
                <a:ea typeface="+mn-lt"/>
                <a:cs typeface="+mn-lt"/>
              </a:rPr>
              <a:t>. </a:t>
            </a:r>
            <a:r>
              <a:rPr lang="en-US" sz="1400" err="1">
                <a:latin typeface="Consolas"/>
                <a:ea typeface="+mn-lt"/>
                <a:cs typeface="+mn-lt"/>
              </a:rPr>
              <a:t>Nakon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opsežnog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dopisivanja</a:t>
            </a:r>
            <a:r>
              <a:rPr lang="en-US" sz="1400" dirty="0">
                <a:latin typeface="Consolas"/>
                <a:ea typeface="+mn-lt"/>
                <a:cs typeface="+mn-lt"/>
              </a:rPr>
              <a:t>, </a:t>
            </a:r>
            <a:r>
              <a:rPr lang="en-US" sz="1400" err="1">
                <a:latin typeface="Consolas"/>
                <a:ea typeface="+mn-lt"/>
                <a:cs typeface="+mn-lt"/>
              </a:rPr>
              <a:t>Crveni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križ</a:t>
            </a:r>
            <a:r>
              <a:rPr lang="en-US" sz="1400" dirty="0">
                <a:latin typeface="Consolas"/>
                <a:ea typeface="+mn-lt"/>
                <a:cs typeface="+mn-lt"/>
              </a:rPr>
              <a:t> je </a:t>
            </a:r>
            <a:r>
              <a:rPr lang="en-US" sz="1400" err="1">
                <a:latin typeface="Consolas"/>
                <a:ea typeface="+mn-lt"/>
                <a:cs typeface="+mn-lt"/>
              </a:rPr>
              <a:t>došao</a:t>
            </a:r>
            <a:r>
              <a:rPr lang="en-US" sz="1400" dirty="0">
                <a:latin typeface="Consolas"/>
                <a:ea typeface="+mn-lt"/>
                <a:cs typeface="+mn-lt"/>
              </a:rPr>
              <a:t> u Auvergne s Madame </a:t>
            </a:r>
            <a:r>
              <a:rPr lang="en-US" sz="1400" err="1">
                <a:latin typeface="Consolas"/>
                <a:ea typeface="+mn-lt"/>
                <a:cs typeface="+mn-lt"/>
              </a:rPr>
              <a:t>Collomb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odveo</a:t>
            </a:r>
            <a:r>
              <a:rPr lang="en-US" sz="1400" dirty="0">
                <a:latin typeface="Consolas"/>
                <a:ea typeface="+mn-lt"/>
                <a:cs typeface="+mn-lt"/>
              </a:rPr>
              <a:t> Suzanne u Pariz.</a:t>
            </a:r>
          </a:p>
          <a:p>
            <a:r>
              <a:rPr lang="en-US" sz="1400" dirty="0">
                <a:latin typeface="Consolas"/>
                <a:ea typeface="+mn-lt"/>
                <a:cs typeface="+mn-lt"/>
              </a:rPr>
              <a:t>U </a:t>
            </a:r>
            <a:r>
              <a:rPr lang="en-US" sz="1400" err="1">
                <a:latin typeface="Consolas"/>
                <a:ea typeface="+mn-lt"/>
                <a:cs typeface="+mn-lt"/>
              </a:rPr>
              <a:t>dobi</a:t>
            </a:r>
            <a:r>
              <a:rPr lang="en-US" sz="1400" dirty="0">
                <a:latin typeface="Consolas"/>
                <a:ea typeface="+mn-lt"/>
                <a:cs typeface="+mn-lt"/>
              </a:rPr>
              <a:t> od 15 </a:t>
            </a:r>
            <a:r>
              <a:rPr lang="en-US" sz="1400" err="1">
                <a:latin typeface="Consolas"/>
                <a:ea typeface="+mn-lt"/>
                <a:cs typeface="+mn-lt"/>
              </a:rPr>
              <a:t>godina</a:t>
            </a:r>
            <a:r>
              <a:rPr lang="en-US" sz="1400" dirty="0">
                <a:latin typeface="Consolas"/>
                <a:ea typeface="+mn-lt"/>
                <a:cs typeface="+mn-lt"/>
              </a:rPr>
              <a:t> Suzanne je </a:t>
            </a:r>
            <a:r>
              <a:rPr lang="en-US" sz="1400" err="1">
                <a:latin typeface="Consolas"/>
                <a:ea typeface="+mn-lt"/>
                <a:cs typeface="+mn-lt"/>
              </a:rPr>
              <a:t>uspjela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pronaći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posao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uštedjela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dovoljno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novca</a:t>
            </a:r>
            <a:r>
              <a:rPr lang="en-US" sz="1400" dirty="0">
                <a:latin typeface="Consolas"/>
                <a:ea typeface="+mn-lt"/>
                <a:cs typeface="+mn-lt"/>
              </a:rPr>
              <a:t> da </a:t>
            </a:r>
            <a:r>
              <a:rPr lang="en-US" sz="1400" err="1">
                <a:latin typeface="Consolas"/>
                <a:ea typeface="+mn-lt"/>
                <a:cs typeface="+mn-lt"/>
              </a:rPr>
              <a:t>kupi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kartu</a:t>
            </a:r>
            <a:r>
              <a:rPr lang="en-US" sz="1400" dirty="0">
                <a:latin typeface="Consolas"/>
                <a:ea typeface="+mn-lt"/>
                <a:cs typeface="+mn-lt"/>
              </a:rPr>
              <a:t> za </a:t>
            </a:r>
            <a:r>
              <a:rPr lang="en-US" sz="1400" err="1">
                <a:latin typeface="Consolas"/>
                <a:ea typeface="+mn-lt"/>
                <a:cs typeface="+mn-lt"/>
              </a:rPr>
              <a:t>vlak</a:t>
            </a:r>
            <a:r>
              <a:rPr lang="en-US" sz="1400" dirty="0">
                <a:latin typeface="Consolas"/>
                <a:ea typeface="+mn-lt"/>
                <a:cs typeface="+mn-lt"/>
              </a:rPr>
              <a:t> do </a:t>
            </a:r>
            <a:r>
              <a:rPr lang="en-US" sz="1400" err="1">
                <a:latin typeface="Consolas"/>
                <a:ea typeface="+mn-lt"/>
                <a:cs typeface="+mn-lt"/>
              </a:rPr>
              <a:t>Londona</a:t>
            </a:r>
            <a:r>
              <a:rPr lang="en-US" sz="1400" dirty="0">
                <a:latin typeface="Consolas"/>
                <a:ea typeface="+mn-lt"/>
                <a:cs typeface="+mn-lt"/>
              </a:rPr>
              <a:t>. </a:t>
            </a:r>
            <a:r>
              <a:rPr lang="en-US" sz="1400" err="1">
                <a:latin typeface="Consolas"/>
                <a:ea typeface="+mn-lt"/>
                <a:cs typeface="+mn-lt"/>
              </a:rPr>
              <a:t>Dobila</a:t>
            </a:r>
            <a:r>
              <a:rPr lang="en-US" sz="1400" dirty="0">
                <a:latin typeface="Consolas"/>
                <a:ea typeface="+mn-lt"/>
                <a:cs typeface="+mn-lt"/>
              </a:rPr>
              <a:t> je </a:t>
            </a:r>
            <a:r>
              <a:rPr lang="en-US" sz="1400" err="1">
                <a:latin typeface="Consolas"/>
                <a:ea typeface="+mn-lt"/>
                <a:cs typeface="+mn-lt"/>
              </a:rPr>
              <a:t>posao</a:t>
            </a:r>
            <a:r>
              <a:rPr lang="en-US" sz="1400" dirty="0">
                <a:latin typeface="Consolas"/>
                <a:ea typeface="+mn-lt"/>
                <a:cs typeface="+mn-lt"/>
              </a:rPr>
              <a:t> u </a:t>
            </a:r>
            <a:r>
              <a:rPr lang="en-US" sz="1400" err="1">
                <a:latin typeface="Consolas"/>
                <a:ea typeface="+mn-lt"/>
                <a:cs typeface="+mn-lt"/>
              </a:rPr>
              <a:t>Selfridgesu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prije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nego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što</a:t>
            </a:r>
            <a:r>
              <a:rPr lang="en-US" sz="1400" dirty="0">
                <a:latin typeface="Consolas"/>
                <a:ea typeface="+mn-lt"/>
                <a:cs typeface="+mn-lt"/>
              </a:rPr>
              <a:t> je </a:t>
            </a:r>
            <a:r>
              <a:rPr lang="en-US" sz="1400" err="1">
                <a:latin typeface="Consolas"/>
                <a:ea typeface="+mn-lt"/>
                <a:cs typeface="+mn-lt"/>
              </a:rPr>
              <a:t>počela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raditi</a:t>
            </a:r>
            <a:r>
              <a:rPr lang="en-US" sz="1400" dirty="0">
                <a:latin typeface="Consolas"/>
                <a:ea typeface="+mn-lt"/>
                <a:cs typeface="+mn-lt"/>
              </a:rPr>
              <a:t> u </a:t>
            </a:r>
            <a:r>
              <a:rPr lang="en-US" sz="1400" err="1">
                <a:latin typeface="Consolas"/>
                <a:ea typeface="+mn-lt"/>
                <a:cs typeface="+mn-lt"/>
              </a:rPr>
              <a:t>Barkersu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na</a:t>
            </a:r>
            <a:r>
              <a:rPr lang="en-US" sz="1400" dirty="0">
                <a:latin typeface="Consolas"/>
                <a:ea typeface="+mn-lt"/>
                <a:cs typeface="+mn-lt"/>
              </a:rPr>
              <a:t> Kensington High </a:t>
            </a:r>
            <a:r>
              <a:rPr lang="en-US" sz="1400" err="1">
                <a:latin typeface="Consolas"/>
                <a:ea typeface="+mn-lt"/>
                <a:cs typeface="+mn-lt"/>
              </a:rPr>
              <a:t>Streetu</a:t>
            </a:r>
            <a:r>
              <a:rPr lang="en-US" sz="1400" dirty="0">
                <a:latin typeface="Consolas"/>
                <a:ea typeface="+mn-lt"/>
                <a:cs typeface="+mn-lt"/>
              </a:rPr>
              <a:t>. Suzanne se </a:t>
            </a:r>
            <a:r>
              <a:rPr lang="en-US" sz="1400" err="1">
                <a:latin typeface="Consolas"/>
                <a:ea typeface="+mn-lt"/>
                <a:cs typeface="+mn-lt"/>
              </a:rPr>
              <a:t>kasnije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udala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dobila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dvoje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djece</a:t>
            </a:r>
            <a:r>
              <a:rPr lang="en-US" sz="1400" dirty="0">
                <a:latin typeface="Consolas"/>
                <a:ea typeface="+mn-lt"/>
                <a:cs typeface="+mn-lt"/>
              </a:rPr>
              <a:t>.</a:t>
            </a:r>
          </a:p>
          <a:p>
            <a:r>
              <a:rPr lang="en-US" sz="1400" err="1">
                <a:latin typeface="Consolas"/>
                <a:ea typeface="+mn-lt"/>
                <a:cs typeface="+mn-lt"/>
              </a:rPr>
              <a:t>Nažalost</a:t>
            </a:r>
            <a:r>
              <a:rPr lang="en-US" sz="1400" dirty="0">
                <a:latin typeface="Consolas"/>
                <a:ea typeface="+mn-lt"/>
                <a:cs typeface="+mn-lt"/>
              </a:rPr>
              <a:t>, </a:t>
            </a:r>
            <a:r>
              <a:rPr lang="en-US" sz="1400" err="1">
                <a:latin typeface="Consolas"/>
                <a:ea typeface="+mn-lt"/>
                <a:cs typeface="+mn-lt"/>
              </a:rPr>
              <a:t>oboje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Suzanneinih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roditelja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ubijeni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su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tijekom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holokausta</a:t>
            </a:r>
            <a:r>
              <a:rPr lang="en-US" sz="1400" dirty="0">
                <a:latin typeface="Consolas"/>
                <a:ea typeface="+mn-lt"/>
                <a:cs typeface="+mn-lt"/>
              </a:rPr>
              <a:t>. </a:t>
            </a:r>
            <a:r>
              <a:rPr lang="en-US" sz="1400" err="1">
                <a:latin typeface="Consolas"/>
                <a:ea typeface="+mn-lt"/>
                <a:cs typeface="+mn-lt"/>
              </a:rPr>
              <a:t>Nasljeđe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Suzanneinih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traumatičnih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iskustava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iz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djetinjstva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imalo</a:t>
            </a:r>
            <a:r>
              <a:rPr lang="en-US" sz="1400" dirty="0">
                <a:latin typeface="Consolas"/>
                <a:ea typeface="+mn-lt"/>
                <a:cs typeface="+mn-lt"/>
              </a:rPr>
              <a:t> je </a:t>
            </a:r>
            <a:r>
              <a:rPr lang="en-US" sz="1400" err="1">
                <a:latin typeface="Consolas"/>
                <a:ea typeface="+mn-lt"/>
                <a:cs typeface="+mn-lt"/>
              </a:rPr>
              <a:t>značajan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utjecaj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njezin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život</a:t>
            </a:r>
            <a:r>
              <a:rPr lang="en-US" sz="1400" dirty="0">
                <a:latin typeface="Consolas"/>
                <a:ea typeface="+mn-lt"/>
                <a:cs typeface="+mn-lt"/>
              </a:rPr>
              <a:t>. Ali </a:t>
            </a:r>
            <a:r>
              <a:rPr lang="en-US" sz="1400" err="1">
                <a:latin typeface="Consolas"/>
                <a:ea typeface="+mn-lt"/>
                <a:cs typeface="+mn-lt"/>
              </a:rPr>
              <a:t>kasnije</a:t>
            </a:r>
            <a:r>
              <a:rPr lang="en-US" sz="1400" dirty="0">
                <a:latin typeface="Consolas"/>
                <a:ea typeface="+mn-lt"/>
                <a:cs typeface="+mn-lt"/>
              </a:rPr>
              <a:t> je </a:t>
            </a:r>
            <a:r>
              <a:rPr lang="en-US" sz="1400" err="1">
                <a:latin typeface="Consolas"/>
                <a:ea typeface="+mn-lt"/>
                <a:cs typeface="+mn-lt"/>
              </a:rPr>
              <a:t>povratila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svoj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francuski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identitet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i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naporno</a:t>
            </a:r>
            <a:r>
              <a:rPr lang="en-US" sz="1400" dirty="0">
                <a:latin typeface="Consolas"/>
                <a:ea typeface="+mn-lt"/>
                <a:cs typeface="+mn-lt"/>
              </a:rPr>
              <a:t> je </a:t>
            </a:r>
            <a:r>
              <a:rPr lang="en-US" sz="1400" err="1">
                <a:latin typeface="Consolas"/>
                <a:ea typeface="+mn-lt"/>
                <a:cs typeface="+mn-lt"/>
              </a:rPr>
              <a:t>radila</a:t>
            </a:r>
            <a:r>
              <a:rPr lang="en-US" sz="1400" dirty="0">
                <a:latin typeface="Consolas"/>
                <a:ea typeface="+mn-lt"/>
                <a:cs typeface="+mn-lt"/>
              </a:rPr>
              <a:t> da </a:t>
            </a:r>
            <a:r>
              <a:rPr lang="en-US" sz="1400" err="1">
                <a:latin typeface="Consolas"/>
                <a:ea typeface="+mn-lt"/>
                <a:cs typeface="+mn-lt"/>
              </a:rPr>
              <a:t>prevlada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svoje</a:t>
            </a:r>
            <a:r>
              <a:rPr lang="en-US" sz="1400" dirty="0">
                <a:latin typeface="Consolas"/>
                <a:ea typeface="+mn-lt"/>
                <a:cs typeface="+mn-lt"/>
              </a:rPr>
              <a:t> </a:t>
            </a:r>
            <a:r>
              <a:rPr lang="en-US" sz="1400" err="1">
                <a:latin typeface="Consolas"/>
                <a:ea typeface="+mn-lt"/>
                <a:cs typeface="+mn-lt"/>
              </a:rPr>
              <a:t>poteškoće</a:t>
            </a:r>
            <a:r>
              <a:rPr lang="en-US" sz="1400" dirty="0">
                <a:latin typeface="Consolas"/>
                <a:ea typeface="+mn-lt"/>
                <a:cs typeface="+mn-lt"/>
              </a:rPr>
              <a:t>.</a:t>
            </a:r>
            <a:endParaRPr lang="en-US" sz="1400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0155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Svjedočanstva Holokausta</vt:lpstr>
      <vt:lpstr>Sadržaj</vt:lpstr>
      <vt:lpstr>Što je Holokaust?</vt:lpstr>
      <vt:lpstr>Svjedočanstva Holokausta 1. Iby Knill</vt:lpstr>
      <vt:lpstr>Svjedočanstva Holokausta: 1. Iby Knill</vt:lpstr>
      <vt:lpstr>Svjedočanstva Holokausta: 2. Val Ginsburg</vt:lpstr>
      <vt:lpstr>Svjedočanstva Holokausta: 2. Val Ginsburg</vt:lpstr>
      <vt:lpstr>Svjedočanstva Holokausta: 3. Suzanne Rappaport Ripton </vt:lpstr>
      <vt:lpstr>Svjedočanstva Holokausta:​ 3. Suzanne Rappaport Ripton</vt:lpstr>
      <vt:lpstr>Svjedočanstva Holokausta:  4. Martin Kapel</vt:lpstr>
      <vt:lpstr>Svjedočanstva Holokausta:  4. Martin Kapel </vt:lpstr>
      <vt:lpstr>Svjedočanstva Holokausta: 5. John Chillag</vt:lpstr>
      <vt:lpstr>Zaključak</vt:lpstr>
      <vt:lpstr>Izvori 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263</cp:revision>
  <dcterms:created xsi:type="dcterms:W3CDTF">2025-03-25T15:37:52Z</dcterms:created>
  <dcterms:modified xsi:type="dcterms:W3CDTF">2025-03-26T06:44:18Z</dcterms:modified>
</cp:coreProperties>
</file>